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Layouts/slideLayout1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52" r:id="rId1"/>
    <p:sldMasterId id="2147483649" r:id="rId2"/>
  </p:sldMasterIdLst>
  <p:notesMasterIdLst>
    <p:notesMasterId r:id="rId8"/>
  </p:notesMasterIdLst>
  <p:handoutMasterIdLst>
    <p:handoutMasterId r:id="rId9"/>
  </p:handoutMasterIdLst>
  <p:sldIdLst>
    <p:sldId id="593" r:id="rId3"/>
    <p:sldId id="595" r:id="rId4"/>
    <p:sldId id="564" r:id="rId5"/>
    <p:sldId id="594" r:id="rId6"/>
    <p:sldId id="596" r:id="rId7"/>
  </p:sldIdLst>
  <p:sldSz cx="9144000" cy="6858000" type="screen4x3"/>
  <p:notesSz cx="6858000" cy="9144000"/>
  <p:defaultTextStyle>
    <a:defPPr>
      <a:defRPr lang="ko-KR"/>
    </a:defPPr>
    <a:lvl1pPr algn="ctr" rtl="0" fontAlgn="base" latinLnBrk="1">
      <a:spcBef>
        <a:spcPct val="0"/>
      </a:spcBef>
      <a:spcAft>
        <a:spcPct val="0"/>
      </a:spcAft>
      <a:defRPr kumimoji="1" sz="1000" b="1" kern="1200">
        <a:solidFill>
          <a:srgbClr val="000000"/>
        </a:solidFill>
        <a:latin typeface="굴림" charset="-127"/>
        <a:ea typeface="굴림" charset="-127"/>
        <a:cs typeface="+mn-cs"/>
      </a:defRPr>
    </a:lvl1pPr>
    <a:lvl2pPr marL="457200" algn="ctr" rtl="0" fontAlgn="base" latinLnBrk="1">
      <a:spcBef>
        <a:spcPct val="0"/>
      </a:spcBef>
      <a:spcAft>
        <a:spcPct val="0"/>
      </a:spcAft>
      <a:defRPr kumimoji="1" sz="1000" b="1" kern="1200">
        <a:solidFill>
          <a:srgbClr val="000000"/>
        </a:solidFill>
        <a:latin typeface="굴림" charset="-127"/>
        <a:ea typeface="굴림" charset="-127"/>
        <a:cs typeface="+mn-cs"/>
      </a:defRPr>
    </a:lvl2pPr>
    <a:lvl3pPr marL="914400" algn="ctr" rtl="0" fontAlgn="base" latinLnBrk="1">
      <a:spcBef>
        <a:spcPct val="0"/>
      </a:spcBef>
      <a:spcAft>
        <a:spcPct val="0"/>
      </a:spcAft>
      <a:defRPr kumimoji="1" sz="1000" b="1" kern="1200">
        <a:solidFill>
          <a:srgbClr val="000000"/>
        </a:solidFill>
        <a:latin typeface="굴림" charset="-127"/>
        <a:ea typeface="굴림" charset="-127"/>
        <a:cs typeface="+mn-cs"/>
      </a:defRPr>
    </a:lvl3pPr>
    <a:lvl4pPr marL="1371600" algn="ctr" rtl="0" fontAlgn="base" latinLnBrk="1">
      <a:spcBef>
        <a:spcPct val="0"/>
      </a:spcBef>
      <a:spcAft>
        <a:spcPct val="0"/>
      </a:spcAft>
      <a:defRPr kumimoji="1" sz="1000" b="1" kern="1200">
        <a:solidFill>
          <a:srgbClr val="000000"/>
        </a:solidFill>
        <a:latin typeface="굴림" charset="-127"/>
        <a:ea typeface="굴림" charset="-127"/>
        <a:cs typeface="+mn-cs"/>
      </a:defRPr>
    </a:lvl4pPr>
    <a:lvl5pPr marL="1828800" algn="ctr" rtl="0" fontAlgn="base" latinLnBrk="1">
      <a:spcBef>
        <a:spcPct val="0"/>
      </a:spcBef>
      <a:spcAft>
        <a:spcPct val="0"/>
      </a:spcAft>
      <a:defRPr kumimoji="1" sz="1000" b="1" kern="1200">
        <a:solidFill>
          <a:srgbClr val="000000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1000" b="1" kern="1200">
        <a:solidFill>
          <a:srgbClr val="000000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1000" b="1" kern="1200">
        <a:solidFill>
          <a:srgbClr val="000000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1000" b="1" kern="1200">
        <a:solidFill>
          <a:srgbClr val="000000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1000" b="1" kern="1200">
        <a:solidFill>
          <a:srgbClr val="000000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0000"/>
    <a:srgbClr val="FF99FF"/>
    <a:srgbClr val="E6E6E6"/>
    <a:srgbClr val="7575FF"/>
    <a:srgbClr val="9797FF"/>
    <a:srgbClr val="FAFE5E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91" autoAdjust="0"/>
    <p:restoredTop sz="99877" autoAdjust="0"/>
  </p:normalViewPr>
  <p:slideViewPr>
    <p:cSldViewPr showGuides="1">
      <p:cViewPr>
        <p:scale>
          <a:sx n="75" d="100"/>
          <a:sy n="75" d="100"/>
        </p:scale>
        <p:origin x="-918" y="-348"/>
      </p:cViewPr>
      <p:guideLst>
        <p:guide orient="horz" pos="153"/>
        <p:guide pos="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howGuides="1">
      <p:cViewPr varScale="1">
        <p:scale>
          <a:sx n="82" d="100"/>
          <a:sy n="82" d="100"/>
        </p:scale>
        <p:origin x="-2064" y="-84"/>
      </p:cViewPr>
      <p:guideLst>
        <p:guide orient="horz" pos="2880"/>
        <p:guide pos="2160"/>
      </p:guideLst>
    </p:cSldViewPr>
  </p:notesViewPr>
  <p:gridSpacing cx="61571188" cy="6157118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4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4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9CC76AE-FFA3-45BC-B92F-A8D3DAAF161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96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</p:spPr>
        <p:txBody>
          <a:bodyPr/>
          <a:lstStyle/>
          <a:p>
            <a:fld id="{DFFC6D76-F026-47BC-B998-E21DACDFD211}" type="slidenum">
              <a:rPr lang="en-US" altLang="ko-KR" smtClean="0">
                <a:latin typeface="굴림" charset="-127"/>
                <a:ea typeface="굴림" charset="-127"/>
              </a:rPr>
              <a:pPr/>
              <a:t>0</a:t>
            </a:fld>
            <a:endParaRPr lang="en-US" altLang="ko-KR" smtClean="0">
              <a:latin typeface="굴림" charset="-127"/>
              <a:ea typeface="굴림" charset="-127"/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ko-KR" smtClean="0"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</p:spPr>
        <p:txBody>
          <a:bodyPr/>
          <a:lstStyle/>
          <a:p>
            <a:fld id="{6A120F6E-76A5-4478-B064-07D46F3089A4}" type="slidenum">
              <a:rPr lang="en-US" altLang="ko-KR" smtClean="0">
                <a:latin typeface="굴림" charset="-127"/>
                <a:ea typeface="굴림" charset="-127"/>
              </a:rPr>
              <a:pPr/>
              <a:t>2</a:t>
            </a:fld>
            <a:endParaRPr lang="en-US" altLang="ko-KR" smtClean="0">
              <a:latin typeface="굴림" charset="-127"/>
              <a:ea typeface="굴림" charset="-127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ko-KR" altLang="ko-KR" smtClean="0"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31138" y="5703888"/>
            <a:ext cx="1312862" cy="115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-760413" y="0"/>
            <a:ext cx="9144001" cy="685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" name="Picture 12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38" y="109538"/>
            <a:ext cx="6786562" cy="74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4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" y="95250"/>
            <a:ext cx="3619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4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9800" y="214313"/>
            <a:ext cx="290513" cy="1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직선 연결선 6"/>
          <p:cNvCxnSpPr/>
          <p:nvPr userDrawn="1"/>
        </p:nvCxnSpPr>
        <p:spPr>
          <a:xfrm>
            <a:off x="0" y="857232"/>
            <a:ext cx="9144000" cy="1588"/>
          </a:xfrm>
          <a:prstGeom prst="line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363" y="330200"/>
            <a:ext cx="322262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137150"/>
            <a:ext cx="5072063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7E006-6333-418E-B9AC-51CC059C2B8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86625" y="6529271"/>
            <a:ext cx="642938" cy="3270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BFEA74-5146-4EDD-B010-23B6102412D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86625" y="6529271"/>
            <a:ext cx="642938" cy="3270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9AC336-80EF-4A38-A0DA-06CBEBBB681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86625" y="6529271"/>
            <a:ext cx="642938" cy="3270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6C338D-BE84-4557-A39C-9DCE421DDC3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86625" y="6529271"/>
            <a:ext cx="642938" cy="3270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88B2C5-7A0A-4A13-91C2-B33D2D05F1B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86625" y="6529271"/>
            <a:ext cx="642938" cy="3270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47FD7-0253-449A-AF57-4C64A9B991B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86625" y="6529271"/>
            <a:ext cx="642938" cy="3270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819C5-5F0E-41E9-BDEC-DFED048772B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86625" y="6529271"/>
            <a:ext cx="642938" cy="3270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9D17F3-FBFB-4CC7-B629-ACA62713369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86625" y="6529271"/>
            <a:ext cx="642938" cy="3270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184C3-539C-4EA9-B2FD-FD65CDEF3C4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86625" y="6529271"/>
            <a:ext cx="642938" cy="3270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AE5D27-D509-40F8-B6AC-9162DAEAA17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-119063"/>
            <a:ext cx="2057400" cy="624522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-119063"/>
            <a:ext cx="6019800" cy="624522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86625" y="6529271"/>
            <a:ext cx="642938" cy="3270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CD9996-83AE-42A2-BECF-780603A1314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-760413" y="0"/>
            <a:ext cx="9144001" cy="685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3A45BA-F290-4DC9-B0AB-F5F5678264F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F8756-0840-4D53-9783-8E0BABD756F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F2C68-4416-4F82-8609-D793AE62C43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22B590-E156-40F7-B6BE-1B10C49CA80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2BB0B6-6592-4D9D-8602-8247A049708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143A71-CDA4-48B5-AFFD-028CDC2DC3B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7964B-658C-44FB-AE63-8A92B59AAF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39F5C-17A8-4352-A768-2143EB097E0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1D4DE-6B77-49B2-A99B-E378471D0F7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376A1-1A56-4839-8F00-6E9666A43F3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31138" y="5703888"/>
            <a:ext cx="1312862" cy="115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0099" name="Rectangle 3"/>
          <p:cNvSpPr>
            <a:spLocks noChangeArrowheads="1"/>
          </p:cNvSpPr>
          <p:nvPr/>
        </p:nvSpPr>
        <p:spPr bwMode="auto">
          <a:xfrm>
            <a:off x="-760413" y="0"/>
            <a:ext cx="9144001" cy="685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29" name="Picture 14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95300" y="95250"/>
            <a:ext cx="3619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14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209800" y="214313"/>
            <a:ext cx="290513" cy="1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직선 연결선 21"/>
          <p:cNvCxnSpPr/>
          <p:nvPr userDrawn="1"/>
        </p:nvCxnSpPr>
        <p:spPr>
          <a:xfrm>
            <a:off x="0" y="857232"/>
            <a:ext cx="9144000" cy="1588"/>
          </a:xfrm>
          <a:prstGeom prst="line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33" name="Picture 3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5137150"/>
            <a:ext cx="5072063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5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2406650" y="-119063"/>
            <a:ext cx="4329113" cy="1143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목차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22" r:id="rId8"/>
    <p:sldLayoutId id="2147483923" r:id="rId9"/>
    <p:sldLayoutId id="2147483924" r:id="rId10"/>
    <p:sldLayoutId id="2147483925" r:id="rId11"/>
  </p:sldLayoutIdLst>
  <p:transition/>
  <p:hf hdr="0" ftr="0" dt="0"/>
  <p:txStyles>
    <p:titleStyle>
      <a:lvl1pPr marL="180975" indent="-180975" algn="ctr" rtl="0" eaLnBrk="0" fontAlgn="base" latinLnBrk="1" hangingPunct="0">
        <a:spcBef>
          <a:spcPct val="0"/>
        </a:spcBef>
        <a:spcAft>
          <a:spcPct val="0"/>
        </a:spcAft>
        <a:defRPr kumimoji="1" sz="2000">
          <a:solidFill>
            <a:schemeClr val="tx1"/>
          </a:solidFill>
          <a:latin typeface="+mj-lt"/>
          <a:ea typeface="+mj-ea"/>
          <a:cs typeface="+mj-cs"/>
        </a:defRPr>
      </a:lvl1pPr>
      <a:lvl2pPr marL="180975" indent="-180975" algn="ctr" rtl="0" eaLnBrk="0" fontAlgn="base" latinLnBrk="1" hangingPunct="0">
        <a:spcBef>
          <a:spcPct val="0"/>
        </a:spcBef>
        <a:spcAft>
          <a:spcPct val="0"/>
        </a:spcAft>
        <a:defRPr kumimoji="1" sz="20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2pPr>
      <a:lvl3pPr marL="180975" indent="-180975" algn="ctr" rtl="0" eaLnBrk="0" fontAlgn="base" latinLnBrk="1" hangingPunct="0">
        <a:spcBef>
          <a:spcPct val="0"/>
        </a:spcBef>
        <a:spcAft>
          <a:spcPct val="0"/>
        </a:spcAft>
        <a:defRPr kumimoji="1" sz="20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3pPr>
      <a:lvl4pPr marL="180975" indent="-180975" algn="ctr" rtl="0" eaLnBrk="0" fontAlgn="base" latinLnBrk="1" hangingPunct="0">
        <a:spcBef>
          <a:spcPct val="0"/>
        </a:spcBef>
        <a:spcAft>
          <a:spcPct val="0"/>
        </a:spcAft>
        <a:defRPr kumimoji="1" sz="20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4pPr>
      <a:lvl5pPr marL="180975" indent="-180975" algn="ctr" rtl="0" eaLnBrk="0" fontAlgn="base" latinLnBrk="1" hangingPunct="0">
        <a:spcBef>
          <a:spcPct val="0"/>
        </a:spcBef>
        <a:spcAft>
          <a:spcPct val="0"/>
        </a:spcAft>
        <a:defRPr kumimoji="1" sz="20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5pPr>
      <a:lvl6pPr marL="638175" indent="-180975" algn="ctr" rtl="0" fontAlgn="base" latinLnBrk="1">
        <a:spcBef>
          <a:spcPct val="0"/>
        </a:spcBef>
        <a:spcAft>
          <a:spcPct val="0"/>
        </a:spcAft>
        <a:defRPr kumimoji="1" sz="20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6pPr>
      <a:lvl7pPr marL="1095375" indent="-180975" algn="ctr" rtl="0" fontAlgn="base" latinLnBrk="1">
        <a:spcBef>
          <a:spcPct val="0"/>
        </a:spcBef>
        <a:spcAft>
          <a:spcPct val="0"/>
        </a:spcAft>
        <a:defRPr kumimoji="1" sz="20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7pPr>
      <a:lvl8pPr marL="1552575" indent="-180975" algn="ctr" rtl="0" fontAlgn="base" latinLnBrk="1">
        <a:spcBef>
          <a:spcPct val="0"/>
        </a:spcBef>
        <a:spcAft>
          <a:spcPct val="0"/>
        </a:spcAft>
        <a:defRPr kumimoji="1" sz="20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8pPr>
      <a:lvl9pPr marL="2009775" indent="-180975" algn="ctr" rtl="0" fontAlgn="base" latinLnBrk="1">
        <a:spcBef>
          <a:spcPct val="0"/>
        </a:spcBef>
        <a:spcAft>
          <a:spcPct val="0"/>
        </a:spcAft>
        <a:defRPr kumimoji="1" sz="20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9pPr>
    </p:titleStyle>
    <p:bodyStyle>
      <a:lvl1pPr marL="381000" indent="-381000" algn="just" rtl="0" eaLnBrk="0" fontAlgn="base" latinLnBrk="1" hangingPunct="0">
        <a:lnSpc>
          <a:spcPct val="85000"/>
        </a:lnSpc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defRPr kumimoji="1" sz="2000" b="1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381000" algn="just" rtl="0" eaLnBrk="0" fontAlgn="base" latinLnBrk="1" hangingPunct="0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>
          <a:solidFill>
            <a:srgbClr val="000000"/>
          </a:solidFill>
          <a:latin typeface="+mn-lt"/>
          <a:ea typeface="+mn-ea"/>
        </a:defRPr>
      </a:lvl2pPr>
      <a:lvl3pPr marL="1095375" indent="-374650" algn="just" rtl="0" eaLnBrk="0" fontAlgn="base" latinLnBrk="1" hangingPunct="0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 sz="1600">
          <a:solidFill>
            <a:srgbClr val="000000"/>
          </a:solidFill>
          <a:latin typeface="+mn-lt"/>
          <a:ea typeface="+mn-ea"/>
        </a:defRPr>
      </a:lvl3pPr>
      <a:lvl4pPr marL="1438275" indent="-163513" algn="just" rtl="0" eaLnBrk="0" fontAlgn="base" latinLnBrk="1" hangingPunct="0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 sz="1400">
          <a:solidFill>
            <a:srgbClr val="000000"/>
          </a:solidFill>
          <a:latin typeface="+mn-lt"/>
          <a:ea typeface="+mn-ea"/>
        </a:defRPr>
      </a:lvl4pPr>
      <a:lvl5pPr marL="1798638" indent="-180975" algn="l" rtl="0" eaLnBrk="0" fontAlgn="base" latinLnBrk="1" hangingPunct="0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 sz="1400">
          <a:solidFill>
            <a:srgbClr val="000000"/>
          </a:solidFill>
          <a:latin typeface="+mn-lt"/>
          <a:ea typeface="+mn-ea"/>
        </a:defRPr>
      </a:lvl5pPr>
      <a:lvl6pPr marL="2255838" indent="-180975" algn="l" rtl="0" fontAlgn="base" latinLnBrk="1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 sz="1400">
          <a:solidFill>
            <a:srgbClr val="000000"/>
          </a:solidFill>
          <a:latin typeface="+mn-lt"/>
          <a:ea typeface="+mn-ea"/>
        </a:defRPr>
      </a:lvl6pPr>
      <a:lvl7pPr marL="2713038" indent="-180975" algn="l" rtl="0" fontAlgn="base" latinLnBrk="1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 sz="1400">
          <a:solidFill>
            <a:srgbClr val="000000"/>
          </a:solidFill>
          <a:latin typeface="+mn-lt"/>
          <a:ea typeface="+mn-ea"/>
        </a:defRPr>
      </a:lvl7pPr>
      <a:lvl8pPr marL="3170238" indent="-180975" algn="l" rtl="0" fontAlgn="base" latinLnBrk="1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 sz="1400">
          <a:solidFill>
            <a:srgbClr val="000000"/>
          </a:solidFill>
          <a:latin typeface="+mn-lt"/>
          <a:ea typeface="+mn-ea"/>
        </a:defRPr>
      </a:lvl8pPr>
      <a:lvl9pPr marL="3627438" indent="-180975" algn="l" rtl="0" fontAlgn="base" latinLnBrk="1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 sz="14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31138" y="5703888"/>
            <a:ext cx="1312862" cy="115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-760413" y="0"/>
            <a:ext cx="9144001" cy="685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053" name="Picture 14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227008" y="147638"/>
            <a:ext cx="3619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14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8275" y="292100"/>
            <a:ext cx="290513" cy="1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직선 연결선 21"/>
          <p:cNvCxnSpPr/>
          <p:nvPr userDrawn="1"/>
        </p:nvCxnSpPr>
        <p:spPr>
          <a:xfrm>
            <a:off x="0" y="652462"/>
            <a:ext cx="9144000" cy="1588"/>
          </a:xfrm>
          <a:prstGeom prst="line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57" name="Picture 3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5137150"/>
            <a:ext cx="5072063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86625" y="6561639"/>
            <a:ext cx="642938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돋움" pitchFamily="50" charset="-127"/>
                <a:ea typeface="돋움" pitchFamily="50" charset="-127"/>
              </a:defRPr>
            </a:lvl1pPr>
          </a:lstStyle>
          <a:p>
            <a:pPr>
              <a:defRPr/>
            </a:pPr>
            <a:fld id="{6A418B49-0271-4CC8-9C9B-F35B2AA810C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ransition/>
  <p:hf hdr="0" ftr="0" dt="0"/>
  <p:txStyles>
    <p:titleStyle>
      <a:lvl1pPr marL="180975" indent="-180975" algn="l" rtl="0" eaLnBrk="0" fontAlgn="base" latinLnBrk="1" hangingPunct="0">
        <a:spcBef>
          <a:spcPct val="0"/>
        </a:spcBef>
        <a:spcAft>
          <a:spcPct val="0"/>
        </a:spcAft>
        <a:buAutoNum type="romanUcPeriod"/>
        <a:defRPr kumimoji="1" sz="2000">
          <a:solidFill>
            <a:schemeClr val="bg1"/>
          </a:solidFill>
          <a:latin typeface="+mj-lt"/>
          <a:ea typeface="+mj-ea"/>
          <a:cs typeface="+mj-cs"/>
        </a:defRPr>
      </a:lvl1pPr>
      <a:lvl2pPr marL="180975" indent="-180975" algn="l" rtl="0" eaLnBrk="0" fontAlgn="base" latinLnBrk="1" hangingPunct="0">
        <a:spcBef>
          <a:spcPct val="0"/>
        </a:spcBef>
        <a:spcAft>
          <a:spcPct val="0"/>
        </a:spcAft>
        <a:buAutoNum type="romanUcPeriod"/>
        <a:defRPr kumimoji="1" sz="2000">
          <a:solidFill>
            <a:schemeClr val="bg1"/>
          </a:solidFill>
          <a:latin typeface="HY견고딕" pitchFamily="18" charset="-127"/>
          <a:ea typeface="HY견고딕" pitchFamily="18" charset="-127"/>
        </a:defRPr>
      </a:lvl2pPr>
      <a:lvl3pPr marL="180975" indent="-180975" algn="l" rtl="0" eaLnBrk="0" fontAlgn="base" latinLnBrk="1" hangingPunct="0">
        <a:spcBef>
          <a:spcPct val="0"/>
        </a:spcBef>
        <a:spcAft>
          <a:spcPct val="0"/>
        </a:spcAft>
        <a:buAutoNum type="romanUcPeriod"/>
        <a:defRPr kumimoji="1" sz="2000">
          <a:solidFill>
            <a:schemeClr val="bg1"/>
          </a:solidFill>
          <a:latin typeface="HY견고딕" pitchFamily="18" charset="-127"/>
          <a:ea typeface="HY견고딕" pitchFamily="18" charset="-127"/>
        </a:defRPr>
      </a:lvl3pPr>
      <a:lvl4pPr marL="180975" indent="-180975" algn="l" rtl="0" eaLnBrk="0" fontAlgn="base" latinLnBrk="1" hangingPunct="0">
        <a:spcBef>
          <a:spcPct val="0"/>
        </a:spcBef>
        <a:spcAft>
          <a:spcPct val="0"/>
        </a:spcAft>
        <a:buAutoNum type="romanUcPeriod"/>
        <a:defRPr kumimoji="1" sz="2000">
          <a:solidFill>
            <a:schemeClr val="bg1"/>
          </a:solidFill>
          <a:latin typeface="HY견고딕" pitchFamily="18" charset="-127"/>
          <a:ea typeface="HY견고딕" pitchFamily="18" charset="-127"/>
        </a:defRPr>
      </a:lvl4pPr>
      <a:lvl5pPr marL="180975" indent="-180975" algn="l" rtl="0" eaLnBrk="0" fontAlgn="base" latinLnBrk="1" hangingPunct="0">
        <a:spcBef>
          <a:spcPct val="0"/>
        </a:spcBef>
        <a:spcAft>
          <a:spcPct val="0"/>
        </a:spcAft>
        <a:buAutoNum type="romanUcPeriod"/>
        <a:defRPr kumimoji="1" sz="2000">
          <a:solidFill>
            <a:schemeClr val="bg1"/>
          </a:solidFill>
          <a:latin typeface="HY견고딕" pitchFamily="18" charset="-127"/>
          <a:ea typeface="HY견고딕" pitchFamily="18" charset="-127"/>
        </a:defRPr>
      </a:lvl5pPr>
      <a:lvl6pPr marL="638175" indent="-180975" algn="l" rtl="0" fontAlgn="base" latinLnBrk="1">
        <a:spcBef>
          <a:spcPct val="0"/>
        </a:spcBef>
        <a:spcAft>
          <a:spcPct val="0"/>
        </a:spcAft>
        <a:buAutoNum type="romanUcPeriod"/>
        <a:defRPr kumimoji="1" sz="2000">
          <a:solidFill>
            <a:schemeClr val="bg1"/>
          </a:solidFill>
          <a:latin typeface="HY견고딕" pitchFamily="18" charset="-127"/>
          <a:ea typeface="HY견고딕" pitchFamily="18" charset="-127"/>
        </a:defRPr>
      </a:lvl6pPr>
      <a:lvl7pPr marL="1095375" indent="-180975" algn="l" rtl="0" fontAlgn="base" latinLnBrk="1">
        <a:spcBef>
          <a:spcPct val="0"/>
        </a:spcBef>
        <a:spcAft>
          <a:spcPct val="0"/>
        </a:spcAft>
        <a:buAutoNum type="romanUcPeriod"/>
        <a:defRPr kumimoji="1" sz="2000">
          <a:solidFill>
            <a:schemeClr val="bg1"/>
          </a:solidFill>
          <a:latin typeface="HY견고딕" pitchFamily="18" charset="-127"/>
          <a:ea typeface="HY견고딕" pitchFamily="18" charset="-127"/>
        </a:defRPr>
      </a:lvl7pPr>
      <a:lvl8pPr marL="1552575" indent="-180975" algn="l" rtl="0" fontAlgn="base" latinLnBrk="1">
        <a:spcBef>
          <a:spcPct val="0"/>
        </a:spcBef>
        <a:spcAft>
          <a:spcPct val="0"/>
        </a:spcAft>
        <a:buAutoNum type="romanUcPeriod"/>
        <a:defRPr kumimoji="1" sz="2000">
          <a:solidFill>
            <a:schemeClr val="bg1"/>
          </a:solidFill>
          <a:latin typeface="HY견고딕" pitchFamily="18" charset="-127"/>
          <a:ea typeface="HY견고딕" pitchFamily="18" charset="-127"/>
        </a:defRPr>
      </a:lvl8pPr>
      <a:lvl9pPr marL="2009775" indent="-180975" algn="l" rtl="0" fontAlgn="base" latinLnBrk="1">
        <a:spcBef>
          <a:spcPct val="0"/>
        </a:spcBef>
        <a:spcAft>
          <a:spcPct val="0"/>
        </a:spcAft>
        <a:buAutoNum type="romanUcPeriod"/>
        <a:defRPr kumimoji="1" sz="2000">
          <a:solidFill>
            <a:schemeClr val="bg1"/>
          </a:solidFill>
          <a:latin typeface="HY견고딕" pitchFamily="18" charset="-127"/>
          <a:ea typeface="HY견고딕" pitchFamily="18" charset="-127"/>
        </a:defRPr>
      </a:lvl9pPr>
    </p:titleStyle>
    <p:bodyStyle>
      <a:lvl1pPr marL="381000" indent="-381000" algn="just" rtl="0" eaLnBrk="0" fontAlgn="base" latinLnBrk="1" hangingPunct="0">
        <a:lnSpc>
          <a:spcPct val="85000"/>
        </a:lnSpc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defRPr kumimoji="1" sz="2000" b="1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381000" algn="just" rtl="0" eaLnBrk="0" fontAlgn="base" latinLnBrk="1" hangingPunct="0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>
          <a:solidFill>
            <a:srgbClr val="000000"/>
          </a:solidFill>
          <a:latin typeface="+mn-lt"/>
          <a:ea typeface="+mn-ea"/>
        </a:defRPr>
      </a:lvl2pPr>
      <a:lvl3pPr marL="1095375" indent="-374650" algn="just" rtl="0" eaLnBrk="0" fontAlgn="base" latinLnBrk="1" hangingPunct="0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 sz="1600">
          <a:solidFill>
            <a:srgbClr val="000000"/>
          </a:solidFill>
          <a:latin typeface="+mn-lt"/>
          <a:ea typeface="+mn-ea"/>
        </a:defRPr>
      </a:lvl3pPr>
      <a:lvl4pPr marL="1438275" indent="-163513" algn="just" rtl="0" eaLnBrk="0" fontAlgn="base" latinLnBrk="1" hangingPunct="0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 sz="1400">
          <a:solidFill>
            <a:srgbClr val="000000"/>
          </a:solidFill>
          <a:latin typeface="+mn-lt"/>
          <a:ea typeface="+mn-ea"/>
        </a:defRPr>
      </a:lvl4pPr>
      <a:lvl5pPr marL="1798638" indent="-180975" algn="l" rtl="0" eaLnBrk="0" fontAlgn="base" latinLnBrk="1" hangingPunct="0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 sz="1400">
          <a:solidFill>
            <a:srgbClr val="000000"/>
          </a:solidFill>
          <a:latin typeface="+mn-lt"/>
          <a:ea typeface="+mn-ea"/>
        </a:defRPr>
      </a:lvl5pPr>
      <a:lvl6pPr marL="2255838" indent="-180975" algn="l" rtl="0" fontAlgn="base" latinLnBrk="1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 sz="1400">
          <a:solidFill>
            <a:srgbClr val="000000"/>
          </a:solidFill>
          <a:latin typeface="+mn-lt"/>
          <a:ea typeface="+mn-ea"/>
        </a:defRPr>
      </a:lvl6pPr>
      <a:lvl7pPr marL="2713038" indent="-180975" algn="l" rtl="0" fontAlgn="base" latinLnBrk="1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 sz="1400">
          <a:solidFill>
            <a:srgbClr val="000000"/>
          </a:solidFill>
          <a:latin typeface="+mn-lt"/>
          <a:ea typeface="+mn-ea"/>
        </a:defRPr>
      </a:lvl7pPr>
      <a:lvl8pPr marL="3170238" indent="-180975" algn="l" rtl="0" fontAlgn="base" latinLnBrk="1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 sz="1400">
          <a:solidFill>
            <a:srgbClr val="000000"/>
          </a:solidFill>
          <a:latin typeface="+mn-lt"/>
          <a:ea typeface="+mn-ea"/>
        </a:defRPr>
      </a:lvl8pPr>
      <a:lvl9pPr marL="3627438" indent="-180975" algn="l" rtl="0" fontAlgn="base" latinLnBrk="1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AutoNum type="arabicPeriod"/>
        <a:defRPr kumimoji="1" sz="14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ork.go.kr/intern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3"/>
          <p:cNvGrpSpPr>
            <a:grpSpLocks/>
          </p:cNvGrpSpPr>
          <p:nvPr/>
        </p:nvGrpSpPr>
        <p:grpSpPr bwMode="auto">
          <a:xfrm>
            <a:off x="1643494" y="1705705"/>
            <a:ext cx="5754522" cy="1302399"/>
            <a:chOff x="527" y="897"/>
            <a:chExt cx="3266" cy="545"/>
          </a:xfrm>
        </p:grpSpPr>
        <p:pic>
          <p:nvPicPr>
            <p:cNvPr id="9" name="Picture 154" descr="문서도형들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7" y="897"/>
              <a:ext cx="3266" cy="5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Rectangle 155"/>
            <p:cNvSpPr>
              <a:spLocks noChangeArrowheads="1"/>
            </p:cNvSpPr>
            <p:nvPr/>
          </p:nvSpPr>
          <p:spPr bwMode="auto">
            <a:xfrm>
              <a:off x="527" y="897"/>
              <a:ext cx="3221" cy="499"/>
            </a:xfrm>
            <a:prstGeom prst="rect">
              <a:avLst/>
            </a:prstGeom>
            <a:noFill/>
            <a:ln w="6350" algn="ctr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9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9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9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9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9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9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9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9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9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2800" smtClean="0">
                  <a:solidFill>
                    <a:schemeClr val="tx1">
                      <a:lumMod val="50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중소기업 청년인턴</a:t>
              </a:r>
              <a:endParaRPr lang="en-US" altLang="ko-KR" sz="2800" smtClean="0">
                <a:solidFill>
                  <a:schemeClr val="tx1">
                    <a:lumMod val="50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  <a:p>
              <a:pPr algn="ctr"/>
              <a:r>
                <a:rPr lang="ko-KR" altLang="en-US" sz="2800" smtClean="0">
                  <a:solidFill>
                    <a:schemeClr val="tx1">
                      <a:lumMod val="50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만족도조사</a:t>
              </a:r>
              <a:r>
                <a:rPr lang="en-US" altLang="ko-KR" sz="2800" smtClean="0">
                  <a:solidFill>
                    <a:schemeClr val="tx1">
                      <a:lumMod val="50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ko-KR" altLang="en-US" sz="2800" smtClean="0">
                  <a:solidFill>
                    <a:schemeClr val="tx1">
                      <a:lumMod val="50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방법 안내</a:t>
              </a:r>
              <a:endParaRPr lang="ko-KR" altLang="en-US" sz="2800" dirty="0">
                <a:solidFill>
                  <a:schemeClr val="tx1">
                    <a:lumMod val="50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8" name="직사각형 7"/>
          <p:cNvSpPr/>
          <p:nvPr/>
        </p:nvSpPr>
        <p:spPr bwMode="auto">
          <a:xfrm>
            <a:off x="2828288" y="3549256"/>
            <a:ext cx="3848192" cy="901920"/>
          </a:xfrm>
          <a:prstGeom prst="rect">
            <a:avLst/>
          </a:prstGeom>
          <a:noFill/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</a:rPr>
              <a:t>2011</a:t>
            </a:r>
            <a:r>
              <a:rPr kumimoji="1" lang="en-US" altLang="ko-KR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</a:rPr>
              <a:t>. 10.</a:t>
            </a:r>
            <a:endParaRPr kumimoji="1" lang="ko-KR" altLang="en-US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2" name="Picture 6" descr="C:\Users\이일환\Desktop\c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7376" y="5834120"/>
            <a:ext cx="1887405" cy="802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 bwMode="auto">
          <a:xfrm>
            <a:off x="423168" y="6255016"/>
            <a:ext cx="3006400" cy="481024"/>
          </a:xfrm>
          <a:prstGeom prst="rect">
            <a:avLst/>
          </a:prstGeom>
          <a:noFill/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홈페이지 </a:t>
            </a:r>
            <a:r>
              <a:rPr lang="en-US" altLang="ko-KR" sz="1400" smtClean="0">
                <a:latin typeface="HY헤드라인M" pitchFamily="18" charset="-127"/>
                <a:ea typeface="HY헤드라인M" pitchFamily="18" charset="-127"/>
              </a:rPr>
              <a:t>: www.work.go.kr/intern</a:t>
            </a:r>
            <a:endParaRPr lang="ko-KR" altLang="en-US" sz="1400" dirty="0" smtClean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819C5-5F0E-41E9-BDEC-DFED048772BC}" type="slidenum">
              <a:rPr lang="en-US" altLang="ko-KR" smtClean="0"/>
              <a:pPr>
                <a:defRPr/>
              </a:pPr>
              <a:t>1</a:t>
            </a:fld>
            <a:endParaRPr lang="en-US" altLang="ko-K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040" y="1985928"/>
            <a:ext cx="7624380" cy="384819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 bwMode="auto">
          <a:xfrm>
            <a:off x="363040" y="876441"/>
            <a:ext cx="8177408" cy="956288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1" lang="en-US" altLang="ko-KR" sz="1600" b="0" i="0" u="none" strike="noStrike" cap="none" normalizeH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latin typeface="HY견고딕" pitchFamily="18" charset="-127"/>
                <a:ea typeface="HY견고딕" pitchFamily="18" charset="-127"/>
              </a:rPr>
              <a:t>HTTP://WWW.WORK.GO.KR/INTERN </a:t>
            </a:r>
            <a:r>
              <a:rPr kumimoji="1" lang="ko-KR" altLang="en-US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홈페이지에 접속 합니다</a:t>
            </a:r>
            <a:r>
              <a:rPr kumimoji="1" lang="en-US" altLang="ko-KR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lang="en-US" altLang="ko-KR" b="0" smtClean="0">
              <a:latin typeface="HY견고딕" pitchFamily="18" charset="-127"/>
              <a:ea typeface="HY견고딕" pitchFamily="18" charset="-127"/>
            </a:endParaRP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1) </a:t>
            </a: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개인회원으로 로그인 합니다</a:t>
            </a: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. (</a:t>
            </a: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워크넷 회원가입 필요</a:t>
            </a: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1" lang="en-US" altLang="ko-KR" sz="1000" b="0" i="0" u="none" strike="noStrike" cap="none" normalizeH="0" baseline="0" smtClean="0">
              <a:ln>
                <a:noFill/>
              </a:ln>
              <a:effectLst/>
              <a:latin typeface="HY견고딕" pitchFamily="18" charset="-127"/>
              <a:ea typeface="HY견고딕" pitchFamily="18" charset="-127"/>
            </a:endParaRP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2) [</a:t>
            </a: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설문조사</a:t>
            </a: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]</a:t>
            </a: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를 위해 마이 페이지로 이동합니다</a:t>
            </a: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. </a:t>
            </a:r>
            <a:endParaRPr kumimoji="1" lang="ko-KR" altLang="en-US" sz="1000" b="0" i="0" u="none" strike="noStrike" cap="none" normalizeH="0" baseline="0" smtClean="0">
              <a:ln>
                <a:noFill/>
              </a:ln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 bwMode="auto">
          <a:xfrm>
            <a:off x="483296" y="3248616"/>
            <a:ext cx="1563328" cy="661408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타원 26"/>
          <p:cNvSpPr>
            <a:spLocks noChangeArrowheads="1"/>
          </p:cNvSpPr>
          <p:nvPr/>
        </p:nvSpPr>
        <p:spPr bwMode="auto">
          <a:xfrm>
            <a:off x="363040" y="3128360"/>
            <a:ext cx="206375" cy="206375"/>
          </a:xfrm>
          <a:prstGeom prst="ellipse">
            <a:avLst/>
          </a:prstGeom>
          <a:solidFill>
            <a:srgbClr val="FFFF00"/>
          </a:solidFill>
          <a:ln w="6350" algn="ctr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r>
              <a:rPr lang="en-US" altLang="ko-KR" sz="9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endParaRPr lang="ko-KR" altLang="en-US" sz="9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5534048" y="2406824"/>
            <a:ext cx="1142432" cy="30064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타원 26"/>
          <p:cNvSpPr>
            <a:spLocks noChangeArrowheads="1"/>
          </p:cNvSpPr>
          <p:nvPr/>
        </p:nvSpPr>
        <p:spPr bwMode="auto">
          <a:xfrm>
            <a:off x="5413792" y="2286568"/>
            <a:ext cx="206375" cy="206375"/>
          </a:xfrm>
          <a:prstGeom prst="ellipse">
            <a:avLst/>
          </a:prstGeom>
          <a:solidFill>
            <a:srgbClr val="FFFF00"/>
          </a:solidFill>
          <a:ln w="6350" algn="ctr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r>
              <a:rPr lang="en-US" altLang="ko-KR" sz="9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endParaRPr lang="ko-KR" altLang="en-US" sz="9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182656" y="313468"/>
            <a:ext cx="5884863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marL="508000" indent="-508000" algn="l"/>
            <a:r>
              <a:rPr lang="ko-KR" altLang="en-US" sz="2000" b="0" smtClean="0">
                <a:latin typeface="HY견고딕" pitchFamily="18" charset="-127"/>
                <a:ea typeface="HY견고딕" pitchFamily="18" charset="-127"/>
              </a:rPr>
              <a:t>만족도조사 참여방법 안내</a:t>
            </a:r>
            <a:endParaRPr lang="ko-KR" altLang="en-US" sz="2000" b="0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819C5-5F0E-41E9-BDEC-DFED048772BC}" type="slidenum">
              <a:rPr lang="en-US" altLang="ko-KR" smtClean="0"/>
              <a:pPr>
                <a:defRPr/>
              </a:pPr>
              <a:t>2</a:t>
            </a:fld>
            <a:endParaRPr lang="en-US" altLang="ko-K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784" y="1865672"/>
            <a:ext cx="8022407" cy="444947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82656" y="313468"/>
            <a:ext cx="5884863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marL="508000" indent="-508000" algn="l"/>
            <a:r>
              <a:rPr lang="ko-KR" altLang="en-US" sz="2000" b="0" smtClean="0">
                <a:latin typeface="HY견고딕" pitchFamily="18" charset="-127"/>
                <a:ea typeface="HY견고딕" pitchFamily="18" charset="-127"/>
              </a:rPr>
              <a:t>만족도조사 참여방법 안내</a:t>
            </a:r>
            <a:endParaRPr lang="ko-KR" altLang="en-US" sz="2000" b="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5594176" y="2346696"/>
            <a:ext cx="1142432" cy="30064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603552" y="5232840"/>
            <a:ext cx="1142432" cy="240512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7136" y="3068232"/>
            <a:ext cx="3911527" cy="252537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2" name="타원 26"/>
          <p:cNvSpPr>
            <a:spLocks noChangeArrowheads="1"/>
          </p:cNvSpPr>
          <p:nvPr/>
        </p:nvSpPr>
        <p:spPr bwMode="auto">
          <a:xfrm>
            <a:off x="2888416" y="3489128"/>
            <a:ext cx="206375" cy="206375"/>
          </a:xfrm>
          <a:prstGeom prst="ellipse">
            <a:avLst/>
          </a:prstGeom>
          <a:solidFill>
            <a:srgbClr val="FFFF00"/>
          </a:solidFill>
          <a:ln w="6350" algn="ctr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r>
              <a:rPr lang="en-US" altLang="ko-KR" sz="9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3</a:t>
            </a:r>
            <a:endParaRPr lang="ko-KR" altLang="en-US" sz="9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타원 26"/>
          <p:cNvSpPr>
            <a:spLocks noChangeArrowheads="1"/>
          </p:cNvSpPr>
          <p:nvPr/>
        </p:nvSpPr>
        <p:spPr bwMode="auto">
          <a:xfrm>
            <a:off x="2227008" y="2947976"/>
            <a:ext cx="206375" cy="206375"/>
          </a:xfrm>
          <a:prstGeom prst="ellipse">
            <a:avLst/>
          </a:prstGeom>
          <a:solidFill>
            <a:srgbClr val="FFFF00"/>
          </a:solidFill>
          <a:ln w="6350" algn="ctr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r>
              <a:rPr lang="en-US" altLang="ko-KR" sz="9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endParaRPr lang="ko-KR" altLang="en-US" sz="9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타원 26"/>
          <p:cNvSpPr>
            <a:spLocks noChangeArrowheads="1"/>
          </p:cNvSpPr>
          <p:nvPr/>
        </p:nvSpPr>
        <p:spPr bwMode="auto">
          <a:xfrm>
            <a:off x="483296" y="5112584"/>
            <a:ext cx="206375" cy="206375"/>
          </a:xfrm>
          <a:prstGeom prst="ellipse">
            <a:avLst/>
          </a:prstGeom>
          <a:solidFill>
            <a:srgbClr val="FFFF00"/>
          </a:solidFill>
          <a:ln w="6350" algn="ctr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r>
              <a:rPr lang="en-US" altLang="ko-KR" sz="90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endParaRPr lang="ko-KR" altLang="en-US" sz="9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242784" y="999551"/>
            <a:ext cx="8177408" cy="710067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마이페이지 </a:t>
            </a: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&gt; </a:t>
            </a: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개인회원서비스 </a:t>
            </a: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&gt; </a:t>
            </a: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만족도조사를 클릭합니다</a:t>
            </a: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. </a:t>
            </a: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1" lang="ko-KR" altLang="en-US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 만족도조사를 위함 참여이력을 확인 할 수 있읍니다</a:t>
            </a:r>
            <a:r>
              <a:rPr kumimoji="1" lang="en-US" altLang="ko-KR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. </a:t>
            </a: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     - </a:t>
            </a: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참여</a:t>
            </a: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선발</a:t>
            </a: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이력이 없는 경우에는 해당 운영기관에서 아직 전산처리 안됬을 경우가 있으니 문의하여 주시기 바랍니다</a:t>
            </a: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. </a:t>
            </a: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3.   </a:t>
            </a: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참여이력을 클릭 하면 </a:t>
            </a: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[</a:t>
            </a: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만족도 조사</a:t>
            </a: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]</a:t>
            </a: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 페이지로 이동됩니다</a:t>
            </a: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. </a:t>
            </a:r>
            <a:endParaRPr kumimoji="1" lang="ko-KR" altLang="en-US" sz="1000" b="0" i="0" u="none" strike="noStrike" cap="none" normalizeH="0" baseline="0" smtClean="0">
              <a:ln>
                <a:noFill/>
              </a:ln>
              <a:effectLst/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784" y="963752"/>
            <a:ext cx="3727936" cy="5800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819C5-5F0E-41E9-BDEC-DFED048772BC}" type="slidenum">
              <a:rPr lang="en-US" altLang="ko-KR" smtClean="0"/>
              <a:pPr>
                <a:defRPr/>
              </a:pPr>
              <a:t>3</a:t>
            </a:fld>
            <a:endParaRPr lang="en-US" altLang="ko-KR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82656" y="313468"/>
            <a:ext cx="5884863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marL="508000" indent="-508000" algn="l"/>
            <a:r>
              <a:rPr lang="ko-KR" altLang="en-US" sz="2000" b="0" smtClean="0">
                <a:latin typeface="HY견고딕" pitchFamily="18" charset="-127"/>
                <a:ea typeface="HY견고딕" pitchFamily="18" charset="-127"/>
              </a:rPr>
              <a:t>만족도조사 참여방법 안내</a:t>
            </a:r>
            <a:endParaRPr lang="ko-KR" altLang="en-US" sz="2000" b="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1565600" y="6495528"/>
            <a:ext cx="1142432" cy="240512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4932768" y="886808"/>
            <a:ext cx="3968448" cy="1479509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1" lang="ko-KR" altLang="en-US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만족도 조사 설문지를 작성 한 후</a:t>
            </a:r>
            <a:endParaRPr lang="en-US" altLang="ko-KR" b="0" smtClean="0">
              <a:latin typeface="HY견고딕" pitchFamily="18" charset="-127"/>
              <a:ea typeface="HY견고딕" pitchFamily="18" charset="-127"/>
            </a:endParaRP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     </a:t>
            </a:r>
            <a:r>
              <a:rPr kumimoji="1" lang="ko-KR" altLang="en-US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en-US" altLang="ko-KR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[</a:t>
            </a:r>
            <a:r>
              <a:rPr kumimoji="1" lang="ko-KR" altLang="en-US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저장 </a:t>
            </a:r>
            <a:r>
              <a:rPr kumimoji="1" lang="en-US" altLang="ko-KR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] </a:t>
            </a:r>
            <a:r>
              <a:rPr kumimoji="1" lang="ko-KR" altLang="en-US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버튼을 클릭하시면 됩니다</a:t>
            </a:r>
            <a:r>
              <a:rPr kumimoji="1" lang="en-US" altLang="ko-KR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. </a:t>
            </a: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lang="en-US" altLang="ko-KR" b="0" smtClean="0">
              <a:latin typeface="HY견고딕" pitchFamily="18" charset="-127"/>
              <a:ea typeface="HY견고딕" pitchFamily="18" charset="-127"/>
            </a:endParaRP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1" lang="en-US" altLang="ko-KR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2.   </a:t>
            </a:r>
            <a:r>
              <a:rPr kumimoji="1" lang="ko-KR" altLang="en-US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만족도조사는 </a:t>
            </a:r>
            <a:r>
              <a:rPr kumimoji="1" lang="en-US" altLang="ko-KR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1" lang="ko-KR" altLang="en-US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회 참여하실 수 있읍니다</a:t>
            </a:r>
            <a:r>
              <a:rPr kumimoji="1" lang="en-US" altLang="ko-KR" sz="1000" b="0" i="0" u="none" strike="noStrike" cap="none" normalizeH="0" baseline="0" smtClean="0">
                <a:ln>
                  <a:noFill/>
                </a:ln>
                <a:effectLst/>
                <a:latin typeface="HY견고딕" pitchFamily="18" charset="-127"/>
                <a:ea typeface="HY견고딕" pitchFamily="18" charset="-127"/>
              </a:rPr>
              <a:t>. </a:t>
            </a: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ko-KR" b="0" smtClean="0">
              <a:latin typeface="HY견고딕" pitchFamily="18" charset="-127"/>
              <a:ea typeface="HY견고딕" pitchFamily="18" charset="-127"/>
            </a:endParaRP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ko-KR" b="0" smtClean="0">
              <a:latin typeface="HY견고딕" pitchFamily="18" charset="-127"/>
              <a:ea typeface="HY견고딕" pitchFamily="18" charset="-127"/>
            </a:endParaRP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설문조사에 대해 문의사항이 있으시면 </a:t>
            </a:r>
            <a:endParaRPr lang="en-US" altLang="ko-KR" b="0" smtClean="0">
              <a:latin typeface="HY견고딕" pitchFamily="18" charset="-127"/>
              <a:ea typeface="HY견고딕" pitchFamily="18" charset="-127"/>
            </a:endParaRP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ko-KR" altLang="en-US" b="0" smtClean="0">
                <a:latin typeface="HY견고딕" pitchFamily="18" charset="-127"/>
                <a:ea typeface="HY견고딕" pitchFamily="18" charset="-127"/>
              </a:rPr>
              <a:t>해당 운영기관을 통해 연락주시기 바랍니다</a:t>
            </a:r>
            <a:r>
              <a:rPr lang="en-US" altLang="ko-KR" b="0" smtClean="0">
                <a:latin typeface="HY견고딕" pitchFamily="18" charset="-127"/>
                <a:ea typeface="HY견고딕" pitchFamily="18" charset="-127"/>
              </a:rPr>
              <a:t>. </a:t>
            </a:r>
          </a:p>
          <a:p>
            <a:pPr marL="228600" marR="0" indent="-2286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ko-KR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타원 26"/>
          <p:cNvSpPr>
            <a:spLocks noChangeArrowheads="1"/>
          </p:cNvSpPr>
          <p:nvPr/>
        </p:nvSpPr>
        <p:spPr bwMode="auto">
          <a:xfrm>
            <a:off x="1505472" y="6375272"/>
            <a:ext cx="206375" cy="206375"/>
          </a:xfrm>
          <a:prstGeom prst="ellipse">
            <a:avLst/>
          </a:prstGeom>
          <a:solidFill>
            <a:srgbClr val="FFFF00"/>
          </a:solidFill>
          <a:ln w="6350" algn="ctr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r>
              <a:rPr lang="en-US" altLang="ko-KR" sz="90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endParaRPr lang="ko-KR" altLang="en-US" sz="9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819C5-5F0E-41E9-BDEC-DFED048772BC}" type="slidenum">
              <a:rPr lang="en-US" altLang="ko-KR" smtClean="0"/>
              <a:pPr>
                <a:defRPr/>
              </a:pPr>
              <a:t>4</a:t>
            </a:fld>
            <a:endParaRPr lang="en-US" altLang="ko-KR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82656" y="313468"/>
            <a:ext cx="5884863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marL="508000" indent="-508000" algn="l"/>
            <a:r>
              <a:rPr lang="ko-KR" altLang="en-US" sz="2000" b="0" smtClean="0">
                <a:latin typeface="HY견고딕" pitchFamily="18" charset="-127"/>
                <a:ea typeface="HY견고딕" pitchFamily="18" charset="-127"/>
              </a:rPr>
              <a:t>만족도조사 참여방법 안내</a:t>
            </a:r>
            <a:endParaRPr lang="ko-KR" altLang="en-US" sz="2000" b="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423168" y="2767592"/>
            <a:ext cx="7756512" cy="342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marL="508000" indent="-508000" algn="l"/>
            <a:r>
              <a:rPr lang="ko-KR" altLang="en-US" sz="2000" b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b="0" dirty="0" smtClean="0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en-US" altLang="ko-KR" sz="2000" b="0" dirty="0" smtClean="0">
                <a:latin typeface="HY견고딕" pitchFamily="18" charset="-127"/>
                <a:ea typeface="HY견고딕" pitchFamily="18" charset="-127"/>
                <a:hlinkClick r:id="rId2"/>
              </a:rPr>
              <a:t>www.work.go.kr/intern</a:t>
            </a:r>
            <a:r>
              <a:rPr lang="en-US" altLang="ko-KR" sz="2000" b="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2000" b="0" dirty="0" smtClean="0">
                <a:latin typeface="HY견고딕" pitchFamily="18" charset="-127"/>
                <a:ea typeface="HY견고딕" pitchFamily="18" charset="-127"/>
              </a:rPr>
              <a:t>홈페이지 접속</a:t>
            </a:r>
            <a:endParaRPr lang="en-US" altLang="ko-KR" sz="2000" b="0" dirty="0" smtClean="0">
              <a:latin typeface="HY견고딕" pitchFamily="18" charset="-127"/>
              <a:ea typeface="HY견고딕" pitchFamily="18" charset="-127"/>
            </a:endParaRPr>
          </a:p>
          <a:p>
            <a:pPr marL="508000" indent="-508000" algn="l"/>
            <a:endParaRPr lang="en-US" altLang="ko-KR" sz="2000" b="0" dirty="0" smtClean="0">
              <a:latin typeface="HY견고딕" pitchFamily="18" charset="-127"/>
              <a:ea typeface="HY견고딕" pitchFamily="18" charset="-127"/>
            </a:endParaRPr>
          </a:p>
          <a:p>
            <a:pPr marL="508000" indent="-508000" algn="l"/>
            <a:r>
              <a:rPr lang="en-US" altLang="ko-KR" sz="2000" b="0" dirty="0" smtClean="0">
                <a:latin typeface="HY견고딕" pitchFamily="18" charset="-127"/>
                <a:ea typeface="HY견고딕" pitchFamily="18" charset="-127"/>
              </a:rPr>
              <a:t> 2. </a:t>
            </a:r>
            <a:r>
              <a:rPr lang="ko-KR" altLang="en-US" sz="2000" b="0" dirty="0" smtClean="0">
                <a:latin typeface="HY견고딕" pitchFamily="18" charset="-127"/>
                <a:ea typeface="HY견고딕" pitchFamily="18" charset="-127"/>
              </a:rPr>
              <a:t>로그인</a:t>
            </a:r>
            <a:r>
              <a:rPr lang="en-US" altLang="ko-KR" sz="2000" b="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b="0" dirty="0" smtClean="0">
                <a:latin typeface="HY견고딕" pitchFamily="18" charset="-127"/>
                <a:ea typeface="HY견고딕" pitchFamily="18" charset="-127"/>
              </a:rPr>
              <a:t>개인회원</a:t>
            </a:r>
            <a:r>
              <a:rPr lang="en-US" altLang="ko-KR" sz="2000" b="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b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b="0" dirty="0" smtClean="0">
                <a:latin typeface="HY견고딕" pitchFamily="18" charset="-127"/>
                <a:ea typeface="HY견고딕" pitchFamily="18" charset="-127"/>
              </a:rPr>
              <a:t>&gt; </a:t>
            </a:r>
            <a:r>
              <a:rPr lang="ko-KR" altLang="en-US" sz="2000" b="0" dirty="0" err="1" smtClean="0">
                <a:latin typeface="HY견고딕" pitchFamily="18" charset="-127"/>
                <a:ea typeface="HY견고딕" pitchFamily="18" charset="-127"/>
              </a:rPr>
              <a:t>마이페이지</a:t>
            </a:r>
            <a:r>
              <a:rPr lang="ko-KR" altLang="en-US" sz="2000" b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b="0" dirty="0" smtClean="0">
                <a:latin typeface="HY견고딕" pitchFamily="18" charset="-127"/>
                <a:ea typeface="HY견고딕" pitchFamily="18" charset="-127"/>
              </a:rPr>
              <a:t>&gt; </a:t>
            </a:r>
            <a:r>
              <a:rPr lang="ko-KR" altLang="en-US" sz="2000" b="0" dirty="0" smtClean="0">
                <a:latin typeface="HY견고딕" pitchFamily="18" charset="-127"/>
                <a:ea typeface="HY견고딕" pitchFamily="18" charset="-127"/>
              </a:rPr>
              <a:t>만족도 조사 페이지로 이동</a:t>
            </a:r>
            <a:endParaRPr lang="en-US" altLang="ko-KR" sz="2000" b="0" dirty="0" smtClean="0">
              <a:latin typeface="HY견고딕" pitchFamily="18" charset="-127"/>
              <a:ea typeface="HY견고딕" pitchFamily="18" charset="-127"/>
            </a:endParaRPr>
          </a:p>
          <a:p>
            <a:pPr marL="508000" indent="-508000" algn="l"/>
            <a:endParaRPr lang="en-US" altLang="ko-KR" sz="2000" b="0" dirty="0" smtClean="0">
              <a:latin typeface="HY견고딕" pitchFamily="18" charset="-127"/>
              <a:ea typeface="HY견고딕" pitchFamily="18" charset="-127"/>
            </a:endParaRPr>
          </a:p>
          <a:p>
            <a:pPr marL="508000" indent="-508000" algn="l"/>
            <a:r>
              <a:rPr lang="en-US" altLang="ko-KR" sz="2000" b="0" dirty="0" smtClean="0">
                <a:latin typeface="HY견고딕" pitchFamily="18" charset="-127"/>
                <a:ea typeface="HY견고딕" pitchFamily="18" charset="-127"/>
              </a:rPr>
              <a:t> 3. </a:t>
            </a:r>
            <a:r>
              <a:rPr lang="ko-KR" altLang="en-US" sz="2000" b="0" dirty="0" smtClean="0">
                <a:latin typeface="HY견고딕" pitchFamily="18" charset="-127"/>
                <a:ea typeface="HY견고딕" pitchFamily="18" charset="-127"/>
              </a:rPr>
              <a:t>청년인턴 참여이력 선택</a:t>
            </a:r>
            <a:endParaRPr lang="en-US" altLang="ko-KR" sz="2000" b="0" dirty="0" smtClean="0">
              <a:latin typeface="HY견고딕" pitchFamily="18" charset="-127"/>
              <a:ea typeface="HY견고딕" pitchFamily="18" charset="-127"/>
            </a:endParaRPr>
          </a:p>
          <a:p>
            <a:pPr marL="508000" indent="-508000" algn="l"/>
            <a:r>
              <a:rPr lang="en-US" altLang="ko-KR" sz="1400" b="0" dirty="0" smtClean="0">
                <a:latin typeface="HY견고딕" pitchFamily="18" charset="-127"/>
                <a:ea typeface="HY견고딕" pitchFamily="18" charset="-127"/>
              </a:rPr>
              <a:t>    - </a:t>
            </a:r>
            <a:r>
              <a:rPr lang="ko-KR" altLang="en-US" sz="1400" b="0" dirty="0" smtClean="0">
                <a:latin typeface="HY견고딕" pitchFamily="18" charset="-127"/>
                <a:ea typeface="HY견고딕" pitchFamily="18" charset="-127"/>
              </a:rPr>
              <a:t>참여이력이 </a:t>
            </a:r>
            <a:r>
              <a:rPr lang="ko-KR" altLang="en-US" sz="1400" b="0" dirty="0" err="1" smtClean="0">
                <a:latin typeface="HY견고딕" pitchFamily="18" charset="-127"/>
                <a:ea typeface="HY견고딕" pitchFamily="18" charset="-127"/>
              </a:rPr>
              <a:t>없는경우는</a:t>
            </a:r>
            <a:r>
              <a:rPr lang="ko-KR" altLang="en-US" sz="1400" b="0" dirty="0" smtClean="0">
                <a:latin typeface="HY견고딕" pitchFamily="18" charset="-127"/>
                <a:ea typeface="HY견고딕" pitchFamily="18" charset="-127"/>
              </a:rPr>
              <a:t> 아직 </a:t>
            </a:r>
            <a:r>
              <a:rPr lang="ko-KR" altLang="en-US" sz="1400" b="0" dirty="0" err="1" smtClean="0">
                <a:latin typeface="HY견고딕" pitchFamily="18" charset="-127"/>
                <a:ea typeface="HY견고딕" pitchFamily="18" charset="-127"/>
              </a:rPr>
              <a:t>미선발</a:t>
            </a:r>
            <a:r>
              <a:rPr lang="ko-KR" altLang="en-US" sz="1400" b="0" dirty="0" smtClean="0">
                <a:latin typeface="HY견고딕" pitchFamily="18" charset="-127"/>
                <a:ea typeface="HY견고딕" pitchFamily="18" charset="-127"/>
              </a:rPr>
              <a:t> 상태이므로 해당 운영기관에 확인 필요</a:t>
            </a:r>
            <a:endParaRPr lang="en-US" altLang="ko-KR" sz="1400" b="0" dirty="0" smtClean="0">
              <a:latin typeface="HY견고딕" pitchFamily="18" charset="-127"/>
              <a:ea typeface="HY견고딕" pitchFamily="18" charset="-127"/>
            </a:endParaRPr>
          </a:p>
          <a:p>
            <a:pPr marL="508000" indent="-508000" algn="l"/>
            <a:endParaRPr lang="en-US" altLang="ko-KR" sz="1400" b="0" dirty="0" smtClean="0">
              <a:latin typeface="HY견고딕" pitchFamily="18" charset="-127"/>
              <a:ea typeface="HY견고딕" pitchFamily="18" charset="-127"/>
            </a:endParaRPr>
          </a:p>
          <a:p>
            <a:pPr marL="508000" indent="-508000" algn="l"/>
            <a:r>
              <a:rPr lang="en-US" altLang="ko-KR" sz="2000" b="0" dirty="0" smtClean="0">
                <a:latin typeface="HY견고딕" pitchFamily="18" charset="-127"/>
                <a:ea typeface="HY견고딕" pitchFamily="18" charset="-127"/>
              </a:rPr>
              <a:t> 4. </a:t>
            </a:r>
            <a:r>
              <a:rPr lang="ko-KR" altLang="en-US" sz="2000" b="0" dirty="0" smtClean="0">
                <a:latin typeface="HY견고딕" pitchFamily="18" charset="-127"/>
                <a:ea typeface="HY견고딕" pitchFamily="18" charset="-127"/>
              </a:rPr>
              <a:t>만족도 조사 설문지 작성 </a:t>
            </a:r>
            <a:r>
              <a:rPr lang="en-US" altLang="ko-KR" sz="2000" b="0" dirty="0" smtClean="0">
                <a:latin typeface="HY견고딕" pitchFamily="18" charset="-127"/>
                <a:ea typeface="HY견고딕" pitchFamily="18" charset="-127"/>
              </a:rPr>
              <a:t>&gt; [</a:t>
            </a:r>
            <a:r>
              <a:rPr lang="ko-KR" altLang="en-US" sz="2000" b="0" dirty="0" smtClean="0">
                <a:latin typeface="HY견고딕" pitchFamily="18" charset="-127"/>
                <a:ea typeface="HY견고딕" pitchFamily="18" charset="-127"/>
              </a:rPr>
              <a:t>저장</a:t>
            </a:r>
            <a:r>
              <a:rPr lang="en-US" altLang="ko-KR" sz="2000" b="0" dirty="0" smtClean="0">
                <a:latin typeface="HY견고딕" pitchFamily="18" charset="-127"/>
                <a:ea typeface="HY견고딕" pitchFamily="18" charset="-127"/>
              </a:rPr>
              <a:t>] </a:t>
            </a:r>
            <a:r>
              <a:rPr lang="ko-KR" altLang="en-US" sz="2000" b="0" dirty="0" smtClean="0">
                <a:latin typeface="HY견고딕" pitchFamily="18" charset="-127"/>
                <a:ea typeface="HY견고딕" pitchFamily="18" charset="-127"/>
              </a:rPr>
              <a:t>클릭하면 종료 </a:t>
            </a:r>
            <a:endParaRPr lang="en-US" altLang="ko-KR" sz="2000" b="0" dirty="0" smtClean="0">
              <a:latin typeface="HY견고딕" pitchFamily="18" charset="-127"/>
              <a:ea typeface="HY견고딕" pitchFamily="18" charset="-127"/>
            </a:endParaRPr>
          </a:p>
          <a:p>
            <a:pPr marL="508000" indent="-508000" algn="l"/>
            <a:r>
              <a:rPr lang="en-US" altLang="ko-KR" sz="2000" b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400" b="0" dirty="0" smtClean="0">
                <a:latin typeface="HY견고딕" pitchFamily="18" charset="-127"/>
                <a:ea typeface="HY견고딕" pitchFamily="18" charset="-127"/>
              </a:rPr>
              <a:t>  - </a:t>
            </a:r>
            <a:r>
              <a:rPr lang="ko-KR" altLang="en-US" sz="1400" b="0" dirty="0" smtClean="0">
                <a:latin typeface="HY견고딕" pitchFamily="18" charset="-127"/>
                <a:ea typeface="HY견고딕" pitchFamily="18" charset="-127"/>
              </a:rPr>
              <a:t>설문지 작성 후 수정이나 삭제는 불가 함</a:t>
            </a:r>
            <a:endParaRPr lang="ko-KR" altLang="en-US" sz="2000" b="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 bwMode="auto">
          <a:xfrm>
            <a:off x="302912" y="1444776"/>
            <a:ext cx="8297664" cy="132562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청년인턴에 참여하신 분은 만족도 조사를 </a:t>
            </a:r>
            <a:r>
              <a:rPr lang="ko-KR" altLang="en-US" sz="2000" dirty="0" smtClean="0">
                <a:solidFill>
                  <a:srgbClr val="000000"/>
                </a:solidFill>
                <a:latin typeface="+mj-ea"/>
                <a:ea typeface="+mj-ea"/>
              </a:rPr>
              <a:t>실시하여야 합니다</a:t>
            </a:r>
            <a:r>
              <a:rPr lang="en-US" altLang="ko-KR" sz="2000" dirty="0" smtClean="0">
                <a:solidFill>
                  <a:srgbClr val="000000"/>
                </a:solidFill>
                <a:latin typeface="+mj-ea"/>
                <a:ea typeface="+mj-ea"/>
              </a:rPr>
              <a:t>. </a:t>
            </a:r>
            <a:endParaRPr kumimoji="1" lang="en-US" altLang="ko-KR" sz="20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ea"/>
              <a:ea typeface="+mj-ea"/>
            </a:endParaRPr>
          </a:p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2000" dirty="0" smtClean="0">
              <a:latin typeface="+mj-ea"/>
              <a:ea typeface="+mj-ea"/>
            </a:endParaRPr>
          </a:p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아직까지 인턴수행 후 만족도 조사에 참여하지 않으신 분은  </a:t>
            </a:r>
            <a:endParaRPr kumimoji="1" lang="en-US" altLang="ko-KR" sz="20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ea"/>
              <a:ea typeface="+mj-ea"/>
            </a:endParaRPr>
          </a:p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2000" dirty="0" smtClean="0">
                <a:latin typeface="+mj-ea"/>
                <a:ea typeface="+mj-ea"/>
              </a:rPr>
              <a:t>아래 절차에 따라 설문지를 작성하여 주시기 바랍니다</a:t>
            </a:r>
            <a:r>
              <a:rPr lang="en-US" altLang="ko-KR" sz="2000" dirty="0" smtClean="0">
                <a:latin typeface="+mj-ea"/>
                <a:ea typeface="+mj-ea"/>
              </a:rPr>
              <a:t>. </a:t>
            </a:r>
            <a:endParaRPr kumimoji="1" lang="ko-KR" altLang="en-US" sz="20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ea"/>
              <a:ea typeface="+mj-ea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2_sap_ppt_light">
  <a:themeElements>
    <a:clrScheme name="">
      <a:dk1>
        <a:srgbClr val="666666"/>
      </a:dk1>
      <a:lt1>
        <a:srgbClr val="FFFFFF"/>
      </a:lt1>
      <a:dk2>
        <a:srgbClr val="73459E"/>
      </a:dk2>
      <a:lt2>
        <a:srgbClr val="999999"/>
      </a:lt2>
      <a:accent1>
        <a:srgbClr val="386FB1"/>
      </a:accent1>
      <a:accent2>
        <a:srgbClr val="CB5B07"/>
      </a:accent2>
      <a:accent3>
        <a:srgbClr val="FFFFFF"/>
      </a:accent3>
      <a:accent4>
        <a:srgbClr val="565656"/>
      </a:accent4>
      <a:accent5>
        <a:srgbClr val="AEBBD5"/>
      </a:accent5>
      <a:accent6>
        <a:srgbClr val="B85206"/>
      </a:accent6>
      <a:hlink>
        <a:srgbClr val="E5BE41"/>
      </a:hlink>
      <a:folHlink>
        <a:srgbClr val="4E805A"/>
      </a:folHlink>
    </a:clrScheme>
    <a:fontScheme name="2_sap_ppt_light">
      <a:majorFont>
        <a:latin typeface="HY헤드라인M"/>
        <a:ea typeface="HY헤드라인M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2_sap_ppt_ligh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ap_ppt_ligh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ap_ppt_ligh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ap_ppt_ligh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ap_ppt_ligh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ap_ppt_ligh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ap_ppt_ligh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ap_ppt_light">
  <a:themeElements>
    <a:clrScheme name="">
      <a:dk1>
        <a:srgbClr val="666666"/>
      </a:dk1>
      <a:lt1>
        <a:srgbClr val="FFFFFF"/>
      </a:lt1>
      <a:dk2>
        <a:srgbClr val="73459E"/>
      </a:dk2>
      <a:lt2>
        <a:srgbClr val="999999"/>
      </a:lt2>
      <a:accent1>
        <a:srgbClr val="386FB1"/>
      </a:accent1>
      <a:accent2>
        <a:srgbClr val="CB5B07"/>
      </a:accent2>
      <a:accent3>
        <a:srgbClr val="FFFFFF"/>
      </a:accent3>
      <a:accent4>
        <a:srgbClr val="565656"/>
      </a:accent4>
      <a:accent5>
        <a:srgbClr val="AEBBD5"/>
      </a:accent5>
      <a:accent6>
        <a:srgbClr val="B85206"/>
      </a:accent6>
      <a:hlink>
        <a:srgbClr val="E5BE41"/>
      </a:hlink>
      <a:folHlink>
        <a:srgbClr val="4E805A"/>
      </a:folHlink>
    </a:clrScheme>
    <a:fontScheme name="1_sap_ppt_light">
      <a:majorFont>
        <a:latin typeface="HY견고딕"/>
        <a:ea typeface="HY견고딕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1905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rtlCol="0" anchor="ctr" anchorCtr="0" compatLnSpc="1">
        <a:prstTxWarp prst="textNoShape">
          <a:avLst/>
        </a:prstTxWarp>
        <a:noAutofit/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0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1_sap_ppt_ligh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p_ppt_ligh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ap_ppt_ligh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p_ppt_ligh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p_ppt_ligh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p_ppt_ligh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p_ppt_ligh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42328</TotalTime>
  <Words>230</Words>
  <Application>Microsoft Office PowerPoint</Application>
  <PresentationFormat>화면 슬라이드 쇼(4:3)</PresentationFormat>
  <Paragraphs>50</Paragraphs>
  <Slides>5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5</vt:i4>
      </vt:variant>
    </vt:vector>
  </HeadingPairs>
  <TitlesOfParts>
    <vt:vector size="7" baseType="lpstr">
      <vt:lpstr>2_sap_ppt_light</vt:lpstr>
      <vt:lpstr>1_sap_ppt_light</vt:lpstr>
      <vt:lpstr>슬라이드 0</vt:lpstr>
      <vt:lpstr>슬라이드 1</vt:lpstr>
      <vt:lpstr>슬라이드 2</vt:lpstr>
      <vt:lpstr>슬라이드 3</vt:lpstr>
      <vt:lpstr>슬라이드 4</vt:lpstr>
    </vt:vector>
  </TitlesOfParts>
  <Company>BI C&amp;S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BIGBANG</dc:creator>
  <cp:lastModifiedBy>Preferred Customer</cp:lastModifiedBy>
  <cp:revision>2694</cp:revision>
  <dcterms:created xsi:type="dcterms:W3CDTF">2005-10-25T09:21:15Z</dcterms:created>
  <dcterms:modified xsi:type="dcterms:W3CDTF">2012-11-08T08:03:22Z</dcterms:modified>
</cp:coreProperties>
</file>