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embeddings/oleObject1.wdp" ContentType="image/vnd.ms-photo"/>
  <Override PartName="/ppt/media/hdphoto2.wdp" ContentType="image/vnd.ms-photo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2" r:id="rId1"/>
  </p:sldMasterIdLst>
  <p:notesMasterIdLst>
    <p:notesMasterId r:id="rId2"/>
  </p:notesMasterIdLst>
  <p:sldIdLst>
    <p:sldId id="295" r:id="rId3"/>
    <p:sldId id="1300" r:id="rId4"/>
    <p:sldId id="1330" r:id="rId5"/>
    <p:sldId id="1344" r:id="rId6"/>
    <p:sldId id="1331" r:id="rId7"/>
    <p:sldId id="1015" r:id="rId8"/>
    <p:sldId id="1100" r:id="rId9"/>
    <p:sldId id="396" r:id="rId10"/>
    <p:sldId id="1345" r:id="rId11"/>
    <p:sldId id="1288" r:id="rId12"/>
    <p:sldId id="1338" r:id="rId13"/>
    <p:sldId id="802" r:id="rId14"/>
    <p:sldId id="809" r:id="rId15"/>
    <p:sldId id="810" r:id="rId16"/>
    <p:sldId id="811" r:id="rId17"/>
    <p:sldId id="812" r:id="rId18"/>
    <p:sldId id="815" r:id="rId19"/>
    <p:sldId id="1143" r:id="rId20"/>
    <p:sldId id="1281" r:id="rId21"/>
    <p:sldId id="1341" r:id="rId22"/>
    <p:sldId id="1342" r:id="rId23"/>
    <p:sldId id="836" r:id="rId24"/>
    <p:sldId id="838" r:id="rId25"/>
    <p:sldId id="844" r:id="rId26"/>
    <p:sldId id="1144" r:id="rId27"/>
    <p:sldId id="824" r:id="rId28"/>
    <p:sldId id="987" r:id="rId29"/>
    <p:sldId id="1035" r:id="rId30"/>
    <p:sldId id="1056" r:id="rId31"/>
    <p:sldId id="1057" r:id="rId32"/>
    <p:sldId id="1062" r:id="rId33"/>
    <p:sldId id="1067" r:id="rId34"/>
    <p:sldId id="398" r:id="rId35"/>
    <p:sldId id="1156" r:id="rId36"/>
    <p:sldId id="268" r:id="rId37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id="{4B4E414E-C82C-4DD8-9080-5F7E08D71C1B}" name="기본 구역">
          <p14:sldIdLst>
            <p14:sldId id="295"/>
            <p14:sldId id="1300"/>
            <p14:sldId id="1330"/>
            <p14:sldId id="1344"/>
            <p14:sldId id="1331"/>
            <p14:sldId id="1015"/>
            <p14:sldId id="1100"/>
            <p14:sldId id="396"/>
            <p14:sldId id="1345"/>
            <p14:sldId id="1288"/>
            <p14:sldId id="1338"/>
            <p14:sldId id="802"/>
            <p14:sldId id="809"/>
            <p14:sldId id="810"/>
            <p14:sldId id="811"/>
            <p14:sldId id="812"/>
            <p14:sldId id="815"/>
            <p14:sldId id="1143"/>
            <p14:sldId id="1281"/>
            <p14:sldId id="1341"/>
            <p14:sldId id="1342"/>
            <p14:sldId id="836"/>
            <p14:sldId id="838"/>
            <p14:sldId id="844"/>
            <p14:sldId id="1144"/>
            <p14:sldId id="824"/>
            <p14:sldId id="987"/>
            <p14:sldId id="1035"/>
            <p14:sldId id="1056"/>
            <p14:sldId id="1057"/>
            <p14:sldId id="1062"/>
            <p14:sldId id="1067"/>
            <p14:sldId id="398"/>
            <p14:sldId id="1156"/>
            <p14:sldId id="268"/>
          </p14:sldIdLst>
        </p14:section>
      </p14:sectionLst>
    </p:ext>
  </p:extLst>
</p:presentation>
</file>

<file path=ppt/commentAuthors.xml><?xml version="1.0" encoding="utf-8"?>
<p:cmAuthorLs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mAuthor id="1" name="서범창" initials="서" lastIdx="1" clrIdx="0"/>
</p:cmAuthorLst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24190" autoAdjust="0"/>
    <p:restoredTop sz="83911" autoAdjust="0"/>
  </p:normalViewPr>
  <p:slideViewPr>
    <p:cSldViewPr snapToGrid="0">
      <p:cViewPr varScale="1">
        <p:scale>
          <a:sx n="100" d="100"/>
          <a:sy n="100" d="100"/>
        </p:scale>
        <p:origin x="1344" y="72"/>
      </p:cViewPr>
      <p:guideLst>
        <p:guide orient="horz" pos="2199"/>
        <p:guide orient="horz" pos="2975"/>
        <p:guide pos="3119"/>
        <p:guide pos="38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81" d="100"/>
          <a:sy n="81" d="100"/>
        </p:scale>
        <p:origin x="2292" y="90"/>
      </p:cViewPr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slide" Target="slides/slide12.xml"  /><Relationship Id="rId15" Type="http://schemas.openxmlformats.org/officeDocument/2006/relationships/slide" Target="slides/slide13.xml"  /><Relationship Id="rId16" Type="http://schemas.openxmlformats.org/officeDocument/2006/relationships/slide" Target="slides/slide14.xml"  /><Relationship Id="rId17" Type="http://schemas.openxmlformats.org/officeDocument/2006/relationships/slide" Target="slides/slide15.xml"  /><Relationship Id="rId18" Type="http://schemas.openxmlformats.org/officeDocument/2006/relationships/slide" Target="slides/slide16.xml"  /><Relationship Id="rId19" Type="http://schemas.openxmlformats.org/officeDocument/2006/relationships/slide" Target="slides/slide17.xml"  /><Relationship Id="rId2" Type="http://schemas.openxmlformats.org/officeDocument/2006/relationships/notesMaster" Target="notesMasters/notesMaster1.xml"  /><Relationship Id="rId20" Type="http://schemas.openxmlformats.org/officeDocument/2006/relationships/slide" Target="slides/slide18.xml"  /><Relationship Id="rId21" Type="http://schemas.openxmlformats.org/officeDocument/2006/relationships/slide" Target="slides/slide19.xml"  /><Relationship Id="rId22" Type="http://schemas.openxmlformats.org/officeDocument/2006/relationships/slide" Target="slides/slide20.xml"  /><Relationship Id="rId23" Type="http://schemas.openxmlformats.org/officeDocument/2006/relationships/slide" Target="slides/slide21.xml"  /><Relationship Id="rId24" Type="http://schemas.openxmlformats.org/officeDocument/2006/relationships/slide" Target="slides/slide22.xml"  /><Relationship Id="rId25" Type="http://schemas.openxmlformats.org/officeDocument/2006/relationships/slide" Target="slides/slide23.xml"  /><Relationship Id="rId26" Type="http://schemas.openxmlformats.org/officeDocument/2006/relationships/slide" Target="slides/slide24.xml"  /><Relationship Id="rId27" Type="http://schemas.openxmlformats.org/officeDocument/2006/relationships/slide" Target="slides/slide25.xml"  /><Relationship Id="rId28" Type="http://schemas.openxmlformats.org/officeDocument/2006/relationships/slide" Target="slides/slide26.xml"  /><Relationship Id="rId29" Type="http://schemas.openxmlformats.org/officeDocument/2006/relationships/slide" Target="slides/slide27.xml"  /><Relationship Id="rId3" Type="http://schemas.openxmlformats.org/officeDocument/2006/relationships/slide" Target="slides/slide1.xml"  /><Relationship Id="rId30" Type="http://schemas.openxmlformats.org/officeDocument/2006/relationships/slide" Target="slides/slide28.xml"  /><Relationship Id="rId31" Type="http://schemas.openxmlformats.org/officeDocument/2006/relationships/slide" Target="slides/slide29.xml"  /><Relationship Id="rId32" Type="http://schemas.openxmlformats.org/officeDocument/2006/relationships/slide" Target="slides/slide30.xml"  /><Relationship Id="rId33" Type="http://schemas.openxmlformats.org/officeDocument/2006/relationships/slide" Target="slides/slide31.xml"  /><Relationship Id="rId34" Type="http://schemas.openxmlformats.org/officeDocument/2006/relationships/slide" Target="slides/slide32.xml"  /><Relationship Id="rId35" Type="http://schemas.openxmlformats.org/officeDocument/2006/relationships/slide" Target="slides/slide33.xml"  /><Relationship Id="rId36" Type="http://schemas.openxmlformats.org/officeDocument/2006/relationships/slide" Target="slides/slide34.xml"  /><Relationship Id="rId37" Type="http://schemas.openxmlformats.org/officeDocument/2006/relationships/slide" Target="slides/slide35.xml"  /><Relationship Id="rId38" Type="http://schemas.openxmlformats.org/officeDocument/2006/relationships/commentAuthors" Target="commentAuthors.xml"  /><Relationship Id="rId39" Type="http://schemas.openxmlformats.org/officeDocument/2006/relationships/presProps" Target="presProps.xml"  /><Relationship Id="rId4" Type="http://schemas.openxmlformats.org/officeDocument/2006/relationships/slide" Target="slides/slide2.xml"  /><Relationship Id="rId40" Type="http://schemas.openxmlformats.org/officeDocument/2006/relationships/viewProps" Target="viewProps.xml"  /><Relationship Id="rId41" Type="http://schemas.openxmlformats.org/officeDocument/2006/relationships/theme" Target="theme/theme1.xml"  /><Relationship Id="rId42" Type="http://schemas.openxmlformats.org/officeDocument/2006/relationships/tableStyles" Target="tableStyles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pPr lvl="0"/>
            <a:fld id="{72C5B741-4C25-4133-8141-C1B9D778E197}" type="datetime1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2108" tIns="46054" rIns="92108" bIns="46054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두 번째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세 번째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네 번째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 번째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8055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8055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pPr lvl="0"/>
            <a:fld id="{3A572EA6-A715-4AC5-8825-B9EE3F7419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73913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5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6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7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9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1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2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3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4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5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6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7.xml"  /></Relationships>
</file>

<file path=ppt/notesSlides/_rels/notesSlide1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9.xml"  /></Relationships>
</file>

<file path=ppt/notesSlides/_rels/notesSlide13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0.xml"  /></Relationships>
</file>

<file path=ppt/notesSlides/_rels/notesSlide14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1.xml"  /></Relationships>
</file>

<file path=ppt/notesSlides/_rels/notesSlide15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2.xml"  /></Relationships>
</file>

<file path=ppt/notesSlides/_rels/notesSlide16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3.xml"  /></Relationships>
</file>

<file path=ppt/notesSlides/_rels/notesSlide17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4.xml"  /></Relationships>
</file>

<file path=ppt/notesSlides/_rels/notesSlide18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6.xml"  /></Relationships>
</file>

<file path=ppt/notesSlides/_rels/notesSlide19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7.xml"  /></Relationships>
</file>

<file path=ppt/notesSlides/_rels/notesSlide20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32.xml"  /></Relationships>
</file>

<file path=ppt/notesSlides/_rels/notesSlide2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34.xml" 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참고</a:t>
            </a:r>
            <a:r>
              <a:rPr lang="en-US" altLang="ko-KR" dirty="0"/>
              <a:t>]</a:t>
            </a:r>
          </a:p>
          <a:p>
            <a:r>
              <a:rPr lang="ko-KR" altLang="en-US" dirty="0"/>
              <a:t>편견</a:t>
            </a:r>
            <a:r>
              <a:rPr lang="en-US" altLang="ko-KR" dirty="0"/>
              <a:t>(Prejudice)</a:t>
            </a:r>
            <a:r>
              <a:rPr lang="ko-KR" altLang="en-US" dirty="0"/>
              <a:t>은 어떤 사물</a:t>
            </a:r>
            <a:r>
              <a:rPr lang="en-US" altLang="ko-KR" dirty="0"/>
              <a:t>, </a:t>
            </a:r>
            <a:r>
              <a:rPr lang="ko-KR" altLang="en-US" dirty="0"/>
              <a:t>현상에 대하여 그것에 적합하지 않는 의견이나 견해를 가지는 태도를 말함</a:t>
            </a:r>
            <a:r>
              <a:rPr lang="en-US" altLang="ko-KR" dirty="0"/>
              <a:t> </a:t>
            </a:r>
          </a:p>
          <a:p>
            <a:r>
              <a:rPr lang="ko-KR" altLang="en-US" dirty="0"/>
              <a:t>고정관념이 ‘머릿속에 떠오르는 </a:t>
            </a:r>
            <a:r>
              <a:rPr lang="ko-KR" altLang="en-US" dirty="0" err="1"/>
              <a:t>그림’이라면</a:t>
            </a:r>
            <a:r>
              <a:rPr lang="en-US" altLang="ko-KR" dirty="0"/>
              <a:t>, </a:t>
            </a:r>
            <a:r>
              <a:rPr lang="ko-KR" altLang="en-US" dirty="0"/>
              <a:t>편견은 어떤 집단에 대한 전반적인 평가를 반영하고 있는 ‘</a:t>
            </a:r>
            <a:r>
              <a:rPr lang="ko-KR" altLang="en-US" dirty="0" err="1"/>
              <a:t>태도’를</a:t>
            </a:r>
            <a:r>
              <a:rPr lang="ko-KR" altLang="en-US" dirty="0"/>
              <a:t> 의미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4056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2532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[ox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해설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]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직장 내 성희롱은 피해를 입은 당사자에게는 심리적 불안감과 성적 굴욕감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혐오감을 주며 업무를 제대로 수행할 수 없게 만들고 마음에 깊은 상처를 남기게 됨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직장 내 성희롱은 행위자에게는 사회적 비난과 심리적 부담을 안게 만들며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직장에서 징계조치를 받을 수 있어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경력상에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큰 오점은 물론 경제적 손실을 입게 됨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직장 내 성희롱은 고용환경을 악화시켜 생산성의 저하는 물론 법적 소송 등으로 이어질 경우 기업 이미지 손상을 가져오고 소송비용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손해배상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퇴직 및 신규임용 기업부담을 가중 시키고 있음 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내용 출처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https://m.blog.naver.com/</a:t>
            </a:r>
            <a:r>
              <a:rPr lang="en-US" altLang="ko-KR" sz="1200" u="sng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PostView.naver?isHttpsRedirect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=</a:t>
            </a:r>
            <a:r>
              <a:rPr lang="en-US" altLang="ko-KR" sz="1200" u="sng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true&amp;blogId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=intel2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572EA6-A715-4AC5-8825-B9EE3F7419A6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7646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0018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460538">
              <a:defRPr/>
            </a:pPr>
            <a:fld id="{3A572EA6-A715-4AC5-8825-B9EE3F7419A6}" type="slidenum">
              <a:rPr lang="ko-KR" altLang="en-US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pPr defTabSz="460538">
                <a:defRPr/>
              </a:pPr>
              <a:t>11</a:t>
            </a:fld>
            <a:endParaRPr lang="ko-KR" altLang="en-US">
              <a:solidFill>
                <a:prstClr val="black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108732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851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127927" algn="just" fontAlgn="base">
              <a:lnSpc>
                <a:spcPct val="175000"/>
              </a:lnSpc>
            </a:pPr>
            <a:r>
              <a:rPr lang="ko-KR" altLang="en-US" sz="1800" b="1" kern="0" spc="-71" dirty="0">
                <a:solidFill>
                  <a:srgbClr val="000000"/>
                </a:solidFill>
                <a:latin typeface="휴먼명조"/>
                <a:ea typeface="휴먼명조"/>
              </a:rPr>
              <a:t>① 직장 내 성희롱 발생시 조사의무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44124" indent="-113855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신고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사업장에서 직장 내 성희롱이 발생한 경우 피해근로자 외 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3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자 등 누구든지 사업주에게 신고할 수 있음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53079" indent="-118972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조사개시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사업주는 직장 내 성희롱에 대해 신고 또는 제보를 받거나 고충처리 과정 등으로 경로에 관계없이 인지하게 되었다면 지체 없이 조사하여야 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59475" indent="-121531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조사과정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피해 근로자 등에게 부적절한 질문이나 특정한 답변 요구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강요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회유 등으로 성적 불쾌감을 유발해서는 안되며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특히 직장 내 성희롱 조사 및 조치의 목적은 피해 근로자 등의 침해된 권리 회복에 있으므로 사업주는 그 처리 과정에서 추가 피해가 발생하지 않도록 각별히 주의해야 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indent="127927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위반시 조치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직장 내 성희롱 인지에도 불구하고 조사를 하지 않은 경우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500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만원 이하의 과태료 부과</a:t>
            </a:r>
            <a:r>
              <a:rPr lang="ko-KR" altLang="en-US" sz="1800" b="1" kern="0" spc="-71" dirty="0">
                <a:solidFill>
                  <a:srgbClr val="000000"/>
                </a:solidFill>
                <a:latin typeface="휴먼명조"/>
                <a:ea typeface="휴먼명조"/>
              </a:rPr>
              <a:t>① 직장 내 성희롱 발생시 조사의무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44124" indent="-113855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신고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사업장에서 직장 내 성희롱이 발생한 경우 피해근로자 외 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3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자 등 누구든지 사업주에게 신고할 수 있음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53079" indent="-118972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조사개시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사업주는 직장 내 성희롱에 대해 신고 또는 제보를 받거나 고충처리 과정 등으로 경로에 관계없이 인지하게 되었다면 지체 없이 조사하여야 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59475" indent="-121531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조사과정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피해 근로자 등에게 부적절한 질문이나 특정한 답변 요구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강요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회유 등으로 성적 불쾌감을 유발해서는 안되며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특히 직장 내 성희롱 조사 및 조치의 목적은 피해 근로자 등의 침해된 권리 회복에 있으므로 사업주는 그 처리 과정에서 추가 피해가 발생하지 않도록 각별히 주의해야 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36448" indent="-110017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위반시 조치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직장 내 성희롱 인지에도 불구하고 조사를 하지 않은 경우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500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만원 이하의 과태료 부과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36448" indent="-110017" algn="just" fontAlgn="base">
              <a:lnSpc>
                <a:spcPct val="175000"/>
              </a:lnSpc>
            </a:pP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1635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127927" algn="just" fontAlgn="base">
              <a:lnSpc>
                <a:spcPct val="175000"/>
              </a:lnSpc>
            </a:pPr>
            <a:r>
              <a:rPr lang="ko-KR" altLang="en-US" sz="1800" b="1" kern="0" spc="-71" dirty="0">
                <a:solidFill>
                  <a:srgbClr val="000000"/>
                </a:solidFill>
                <a:latin typeface="휴먼명조"/>
                <a:ea typeface="휴먼명조"/>
              </a:rPr>
              <a:t>② 비밀누설 금지 의무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45403" indent="-345403" algn="just" fontAlgn="base">
              <a:lnSpc>
                <a:spcPct val="175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사업주는 직장 내 성희롱을 조사하는 과정에서 성희롱 발생 사실을 조사한 사람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 내용을 보고 받은 사람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그밖에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 조사 과정에 참여한 사람 모두로 하여금 해당 조사 과정에서 알게 된 비밀을 피해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근로자등의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 의사에 반하여 다른 사람에게 누설해서는 안됨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45403" indent="-345403" algn="just" fontAlgn="base">
              <a:lnSpc>
                <a:spcPct val="175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조사와 관련된 내용을 사업주에게 보고하거나 관계 기관의 요청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노동위원회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노동청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검찰 등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에 따라 필요한 정보를 제공하는 경우는 해당 내용을 제공할 수 있음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 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7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항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30767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127927" fontAlgn="base">
              <a:lnSpc>
                <a:spcPct val="175000"/>
              </a:lnSpc>
            </a:pPr>
            <a:r>
              <a:rPr lang="ko-KR" altLang="en-US" sz="1800" b="1" kern="0" spc="-71" dirty="0">
                <a:solidFill>
                  <a:srgbClr val="000000"/>
                </a:solidFill>
                <a:latin typeface="휴먼명조"/>
                <a:ea typeface="휴먼명조"/>
              </a:rPr>
              <a:t>③ 직장 내 성희롱 피해 </a:t>
            </a:r>
            <a:r>
              <a:rPr lang="ko-KR" altLang="en-US" sz="1800" b="1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근로자등에</a:t>
            </a:r>
            <a:r>
              <a:rPr lang="ko-KR" altLang="en-US" sz="1800" b="1" kern="0" spc="-71" dirty="0">
                <a:solidFill>
                  <a:srgbClr val="000000"/>
                </a:solidFill>
                <a:latin typeface="휴먼명조"/>
                <a:ea typeface="휴먼명조"/>
              </a:rPr>
              <a:t> 대한 보호의무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529618" indent="-287836" fontAlgn="base">
              <a:lnSpc>
                <a:spcPct val="175000"/>
              </a:lnSpc>
              <a:buFontTx/>
              <a:buChar char="-"/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조사기간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직장 내 성희롱 조사가 시작된 경우 아직 성희롱 사실이 확인되지 않은 상황이라도 피해근로자는 그동안의 직장 내 성희롱 행위로 인해 정신적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신체적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업무적 피해를 입고 있는 상황인 경우가 많고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 진행 과정에서 행위자 등에 의한 추가적인 발생 위험이 있으므로 추가 피해 예방을 위해 사업주는 조사 기간동안 필요한 경우 해당 피해 근로자 등에 대하여 근무장소 변경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유급휴가 명령 등 적절한 조치를 해야 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529618" indent="-287836" fontAlgn="base">
              <a:lnSpc>
                <a:spcPct val="175000"/>
              </a:lnSpc>
              <a:buFontTx/>
              <a:buChar char="-"/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성희롱 사실 확인 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 결과 직장 내 성희롱 발생이 확인된 때 피해근로자가 요청하면 근무장소변경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배치전환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유급휴가 명령 등 적절한 조치를 취해야 하며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가급적 피해 근로자의 요청을 반영하여 피해 근로자의 상태 및 요청 취지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당해 사업장의 사정을 충분히 고려하여 적절한 조치 수준 결정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753491" indent="-312142" fontAlgn="base">
              <a:lnSpc>
                <a:spcPct val="175000"/>
              </a:lnSpc>
            </a:pPr>
            <a:r>
              <a:rPr lang="en-US" altLang="ko-KR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※</a:t>
            </a:r>
            <a:r>
              <a:rPr lang="ko-KR" altLang="en-US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‘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 결과 직장 내 성희롱 발생이 확인된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때</a:t>
            </a:r>
            <a:r>
              <a:rPr lang="ko-KR" altLang="en-US" sz="1800" kern="0" spc="-40" dirty="0" err="1">
                <a:solidFill>
                  <a:srgbClr val="000000"/>
                </a:solidFill>
                <a:latin typeface="휴먼명조"/>
                <a:ea typeface="휴먼명조"/>
              </a:rPr>
              <a:t>’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란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 직장 내 성희롱에 대한 회사 내 자체기구 조사결과 성희롱으로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판다뇌거나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지방관서에 진정이 접수되어 조사 후 성희롱 행위자로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통보받은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 시점을 의미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45403" indent="-345403" fontAlgn="base">
              <a:lnSpc>
                <a:spcPct val="175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불리한 처우 금지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피해자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피해주장자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신고자 등의 성희롱 신고 등을 이유로 한 사업주의 인사상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·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신분상의 불이익한 조치는 금지됨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만약 피해근로자 등이 부당한 해고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징계 등 인사처분을 받게 되면 노동위원회에 구제신청을 할 수 있으며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관할 지방고용노동관서에 진정 또는 고소 제기가 가능함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피해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근로자등에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 대한 정당한 인사조치까지 금지되는 것은 아님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br>
              <a:rPr lang="ko-KR" altLang="en-US" sz="18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</a:br>
            <a:r>
              <a:rPr lang="en-US" altLang="ko-KR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※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참고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불리한 처우 판단기준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대법원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2017.12.22.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선고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2016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다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202947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판결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indent="127927" fontAlgn="base">
              <a:lnSpc>
                <a:spcPct val="175000"/>
              </a:lnSpc>
            </a:pP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0781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127927" algn="just" fontAlgn="base">
              <a:lnSpc>
                <a:spcPct val="175000"/>
              </a:lnSpc>
            </a:pPr>
            <a:r>
              <a:rPr lang="ko-KR" altLang="en-US" sz="1800" b="1" kern="0" spc="-71" dirty="0">
                <a:solidFill>
                  <a:srgbClr val="000000"/>
                </a:solidFill>
                <a:latin typeface="휴먼명조"/>
                <a:ea typeface="휴먼명조"/>
              </a:rPr>
              <a:t>④ 직장 내 성희롱 행위자 제재의무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55637" indent="-113855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조사결과 직장 내 성희롱 발생 사실이 확인된 때에는 지체없이 직장 내 성희롱 행위를 한 사람에 대하여 징계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근무장소 변경 등 필요한 조치를 해야 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529618" indent="-287836" algn="just" fontAlgn="base">
              <a:lnSpc>
                <a:spcPct val="175000"/>
              </a:lnSpc>
              <a:buFontTx/>
              <a:buChar char="-"/>
            </a:pP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이 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‘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지체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없이</a:t>
            </a:r>
            <a:r>
              <a:rPr lang="ko-KR" altLang="en-US" sz="1800" kern="0" spc="-40" dirty="0" err="1">
                <a:solidFill>
                  <a:srgbClr val="000000"/>
                </a:solidFill>
                <a:latin typeface="휴먼명조"/>
                <a:ea typeface="휴먼명조"/>
              </a:rPr>
              <a:t>’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란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 성희롱 발생 사실이 확인되었다면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징계조치 등을 지연없이 해야 한다는 것을 말하며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징계절차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징계위원회 개최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심의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통보 등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에 소요되는 최소한의 기간은 정당한 사유가 있는 지연이라고 볼 수 있음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529618" indent="-287836" algn="just" fontAlgn="base">
              <a:lnSpc>
                <a:spcPct val="175000"/>
              </a:lnSpc>
              <a:buFontTx/>
              <a:buChar char="-"/>
            </a:pP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징계 등 조치 이전에는 피해근로자의 의견을 청취하여 피해자 권리 회복과 조직규범 확립이라는 원칙의 범위 하에서 피해자가 원하는 방향과 피해자가 납득할 수 있는 수준으로 조치가 이루어지도록 해야 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55637" indent="-113855" algn="just" fontAlgn="base">
              <a:lnSpc>
                <a:spcPct val="175000"/>
              </a:lnSpc>
            </a:pPr>
            <a:br>
              <a:rPr lang="ko-KR" altLang="en-US" sz="1800" kern="0" spc="-71" dirty="0">
                <a:solidFill>
                  <a:srgbClr val="000000"/>
                </a:solidFill>
                <a:latin typeface="휴먼명조"/>
              </a:rPr>
            </a:br>
            <a:r>
              <a:rPr lang="en-US" altLang="ko-KR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※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성희롱 행위자 징계수준 결정시 고려사항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(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기업의 성희롱 예방교육 현황과 표준교육모델 개발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,‘12. 12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월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여가부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</a:t>
            </a:r>
            <a:endParaRPr lang="ko-KR" altLang="en-US" sz="1800" kern="0" spc="-71" dirty="0">
              <a:solidFill>
                <a:srgbClr val="000000"/>
              </a:solidFill>
              <a:latin typeface="휴먼명조"/>
            </a:endParaRPr>
          </a:p>
          <a:p>
            <a:pPr marL="241782" indent="2559" algn="just" fontAlgn="base">
              <a:lnSpc>
                <a:spcPct val="175000"/>
              </a:lnSpc>
            </a:pP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1)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성희롱 행위의 정도는 어떠했는가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241782" indent="2559" algn="just" fontAlgn="base">
              <a:lnSpc>
                <a:spcPct val="175000"/>
              </a:lnSpc>
            </a:pP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2)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성희롱이 지속적</a:t>
            </a: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반복적으로 이루어졌는가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241782" indent="2559" algn="just" fontAlgn="base">
              <a:lnSpc>
                <a:spcPct val="175000"/>
              </a:lnSpc>
            </a:pP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3)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성희롱 행위자는 피해자가 그 행동을 원치 않았다는 사실을 알았는가</a:t>
            </a: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그럼에도 불구하고 지속되었는가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241782" indent="2559" algn="just" fontAlgn="base">
              <a:lnSpc>
                <a:spcPct val="175000"/>
              </a:lnSpc>
            </a:pP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4)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피해자의 범위 및 피해자가 입은 피해의 정도는 </a:t>
            </a:r>
            <a:r>
              <a:rPr lang="ko-KR" altLang="en-US" sz="1800" kern="0" spc="-131" dirty="0" err="1">
                <a:solidFill>
                  <a:srgbClr val="000000"/>
                </a:solidFill>
                <a:latin typeface="휴먼명조"/>
                <a:ea typeface="휴먼명조"/>
              </a:rPr>
              <a:t>어느정도인가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241782" indent="2559" algn="just" fontAlgn="base">
              <a:lnSpc>
                <a:spcPct val="175000"/>
              </a:lnSpc>
            </a:pP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5)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성희롱 행위자와 피해자 사이에 권력관계는 </a:t>
            </a:r>
            <a:r>
              <a:rPr lang="ko-KR" altLang="en-US" sz="1800" kern="0" spc="-131" dirty="0" err="1">
                <a:solidFill>
                  <a:srgbClr val="000000"/>
                </a:solidFill>
                <a:latin typeface="휴먼명조"/>
                <a:ea typeface="휴먼명조"/>
              </a:rPr>
              <a:t>어떠한가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241782" indent="2559" algn="just" fontAlgn="base">
              <a:lnSpc>
                <a:spcPct val="175000"/>
              </a:lnSpc>
            </a:pP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6)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성희롱 행위자가 성희롱을 예방하고 관리할 </a:t>
            </a:r>
            <a:r>
              <a:rPr lang="ko-KR" altLang="en-US" sz="1800" kern="0" spc="-131" dirty="0" err="1">
                <a:solidFill>
                  <a:srgbClr val="000000"/>
                </a:solidFill>
                <a:latin typeface="휴먼명조"/>
                <a:ea typeface="휴먼명조"/>
              </a:rPr>
              <a:t>책임있는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 지위에 있었는가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241782" indent="2559" algn="just" fontAlgn="base">
              <a:lnSpc>
                <a:spcPct val="175000"/>
              </a:lnSpc>
            </a:pP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7)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성희롱 행위자로 지목된 후 태도는 어떠하였는가</a:t>
            </a: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개선의 여지가 있는가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241782" indent="2559" algn="just" fontAlgn="base">
              <a:lnSpc>
                <a:spcPct val="175000"/>
              </a:lnSpc>
            </a:pPr>
            <a:r>
              <a:rPr lang="en-US" altLang="ko-KR" sz="1800" kern="0" spc="-101" dirty="0">
                <a:solidFill>
                  <a:srgbClr val="000000"/>
                </a:solidFill>
                <a:latin typeface="휴먼명조"/>
                <a:ea typeface="휴먼명조"/>
              </a:rPr>
              <a:t>8) </a:t>
            </a:r>
            <a:r>
              <a:rPr lang="ko-KR" altLang="en-US" sz="1800" kern="0" spc="-131" dirty="0">
                <a:solidFill>
                  <a:srgbClr val="000000"/>
                </a:solidFill>
                <a:latin typeface="휴먼명조"/>
                <a:ea typeface="휴먼명조"/>
              </a:rPr>
              <a:t>피해자의 요구는 </a:t>
            </a:r>
            <a:r>
              <a:rPr lang="ko-KR" altLang="en-US" sz="1800" kern="0" spc="-131" dirty="0" err="1">
                <a:solidFill>
                  <a:srgbClr val="000000"/>
                </a:solidFill>
                <a:latin typeface="휴먼명조"/>
                <a:ea typeface="휴먼명조"/>
              </a:rPr>
              <a:t>어떠한가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470772" indent="-112576" algn="just" fontAlgn="base">
              <a:lnSpc>
                <a:spcPct val="175000"/>
              </a:lnSpc>
            </a:pP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-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다른 한편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직장 내 성희롱의 행위자가 사업주인 경우에는 법 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39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조에 따라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1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천만원 이하의 과태료를 부과함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indent="127927" fontAlgn="base">
              <a:lnSpc>
                <a:spcPct val="175000"/>
              </a:lnSpc>
            </a:pP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65416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5403" indent="-345403" algn="just" fontAlgn="base">
              <a:lnSpc>
                <a:spcPct val="175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사업주가 직장 내 성희롱 피해근로자에 대한 근무장소의 변경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배치전환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유급휴가 명령 등 적절한 조치의무를 이행하지 않거나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해고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·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징계 등 불리한 처우를 한 때에는 해당 근로자는 그 행위가 있었던 날로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6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개월 이내에 지방노동위원회에 구제신청을 제기할 수 있음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 (2022. 5. 19.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시행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)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45403" indent="-345403" algn="just" fontAlgn="base">
              <a:lnSpc>
                <a:spcPct val="175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남녀고용평등법은 상시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1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인 이상 사업장에 전부 적용되므로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이에 따라 노동위원회 시정신청 역시 상시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1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인 이상의 모든 사업장에 적용됨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345403" indent="-345403" algn="just" fontAlgn="base">
              <a:lnSpc>
                <a:spcPct val="175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노동위원회는 적절한 조치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미이행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불리한 </a:t>
            </a:r>
            <a:r>
              <a:rPr lang="ko-KR" altLang="en-US" sz="1800" kern="0" spc="-71" dirty="0" err="1">
                <a:solidFill>
                  <a:srgbClr val="000000"/>
                </a:solidFill>
                <a:latin typeface="휴먼명조"/>
                <a:ea typeface="휴먼명조"/>
              </a:rPr>
              <a:t>처우등의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 중지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적절한 배상명령 등의 시정명령을 할 수 있으며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사업주가 확정된 시정명령을 이행하지 않는 경우 지방고용노동관서는 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1</a:t>
            </a:r>
            <a:r>
              <a:rPr lang="ko-KR" altLang="en-US" sz="1800" kern="0" spc="-71" dirty="0">
                <a:solidFill>
                  <a:srgbClr val="000000"/>
                </a:solidFill>
                <a:latin typeface="휴먼명조"/>
                <a:ea typeface="휴먼명조"/>
              </a:rPr>
              <a:t>억원 이하의 과태료를 부과할 수 있음</a:t>
            </a:r>
            <a:r>
              <a:rPr lang="en-US" altLang="ko-KR" sz="1800" kern="0" spc="-4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036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4009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22441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8204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77550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1075">
              <a:defRPr/>
            </a:pPr>
            <a:r>
              <a:rPr lang="en-US" altLang="ko-KR" spc="-151" dirty="0"/>
              <a:t>※ </a:t>
            </a:r>
            <a:r>
              <a:rPr lang="ko-KR" altLang="en-US" spc="-151" dirty="0"/>
              <a:t>‘성인지 </a:t>
            </a:r>
            <a:r>
              <a:rPr lang="ko-KR" altLang="en-US" spc="-151" dirty="0" err="1"/>
              <a:t>감수성’에</a:t>
            </a:r>
            <a:r>
              <a:rPr lang="ko-KR" altLang="en-US" spc="-151" dirty="0"/>
              <a:t> 대해 합의된 정의는 없으나</a:t>
            </a:r>
            <a:r>
              <a:rPr lang="en-US" altLang="ko-KR" spc="-151" dirty="0"/>
              <a:t>, ‘</a:t>
            </a:r>
            <a:r>
              <a:rPr lang="ko-KR" altLang="en-US" spc="-151" dirty="0"/>
              <a:t>성별이 단순히 다름으로 존재하지 않고 서열화</a:t>
            </a:r>
            <a:r>
              <a:rPr lang="en-US" altLang="ko-KR" spc="-151" dirty="0"/>
              <a:t>, </a:t>
            </a:r>
            <a:r>
              <a:rPr lang="ko-KR" altLang="en-US" spc="-151" dirty="0"/>
              <a:t>위계화 된 </a:t>
            </a:r>
            <a:r>
              <a:rPr lang="ko-KR" altLang="en-US" spc="-151" dirty="0" err="1"/>
              <a:t>젠더관계를</a:t>
            </a:r>
            <a:r>
              <a:rPr lang="ko-KR" altLang="en-US" spc="-151" dirty="0"/>
              <a:t> 전제로 ‘</a:t>
            </a:r>
            <a:r>
              <a:rPr lang="ko-KR" altLang="en-US" spc="-151" dirty="0" err="1"/>
              <a:t>남성’을</a:t>
            </a:r>
            <a:r>
              <a:rPr lang="ko-KR" altLang="en-US" spc="-151" dirty="0"/>
              <a:t> 중심으로 만들어진 질서와 규범</a:t>
            </a:r>
            <a:r>
              <a:rPr lang="en-US" altLang="ko-KR" spc="-151" dirty="0"/>
              <a:t>, </a:t>
            </a:r>
            <a:r>
              <a:rPr lang="ko-KR" altLang="en-US" spc="-151" dirty="0"/>
              <a:t>언어</a:t>
            </a:r>
            <a:r>
              <a:rPr lang="en-US" altLang="ko-KR" spc="-151" dirty="0"/>
              <a:t>, </a:t>
            </a:r>
            <a:r>
              <a:rPr lang="ko-KR" altLang="en-US" spc="-151" dirty="0"/>
              <a:t>성문화가 일상에 영향을 미치고 있음을 민감하게</a:t>
            </a:r>
            <a:r>
              <a:rPr lang="en-US" altLang="ko-KR" spc="-151" dirty="0"/>
              <a:t>, </a:t>
            </a:r>
            <a:r>
              <a:rPr lang="ko-KR" altLang="en-US" spc="-151" dirty="0"/>
              <a:t>다르게 볼 수 있는 것’ 또는 ‘어떤 현실이 마치 객관적이고 중립적인 것처럼 보이나 실제로는 </a:t>
            </a:r>
            <a:r>
              <a:rPr lang="ko-KR" altLang="en-US" spc="-151" dirty="0" err="1"/>
              <a:t>남성중심적인사고방식과</a:t>
            </a:r>
            <a:r>
              <a:rPr lang="ko-KR" altLang="en-US" spc="-151" dirty="0"/>
              <a:t> 사회문화적 구조로 인해 여성과 남성이 처한 상황과 조건</a:t>
            </a:r>
            <a:r>
              <a:rPr lang="en-US" altLang="ko-KR" spc="-151" dirty="0"/>
              <a:t>, </a:t>
            </a:r>
            <a:r>
              <a:rPr lang="ko-KR" altLang="en-US" spc="-151" dirty="0"/>
              <a:t>기대되는 요구</a:t>
            </a:r>
            <a:r>
              <a:rPr lang="en-US" altLang="ko-KR" spc="-151" dirty="0"/>
              <a:t>, </a:t>
            </a:r>
            <a:r>
              <a:rPr lang="ko-KR" altLang="en-US" spc="-151" dirty="0"/>
              <a:t>의사결정권한 등에 있어 차이가 존재하여 이로 인해 성별로 다른 결과와 영향을 초래하게 되는 상황에 대해 인식하는 </a:t>
            </a:r>
            <a:r>
              <a:rPr lang="ko-KR" altLang="en-US" spc="-151" dirty="0" err="1"/>
              <a:t>능력’으로</a:t>
            </a:r>
            <a:r>
              <a:rPr lang="ko-KR" altLang="en-US" spc="-151" dirty="0"/>
              <a:t> 볼 수 있음</a:t>
            </a:r>
            <a:r>
              <a:rPr lang="en-US" altLang="ko-KR" spc="-151" dirty="0"/>
              <a:t>. (</a:t>
            </a:r>
            <a:r>
              <a:rPr lang="ko-KR" altLang="en-US" spc="-151" dirty="0"/>
              <a:t>여성가족부</a:t>
            </a:r>
            <a:r>
              <a:rPr lang="en-US" altLang="ko-KR" spc="-151" dirty="0"/>
              <a:t>, </a:t>
            </a:r>
            <a:r>
              <a:rPr lang="ko-KR" altLang="en-US" spc="-151" dirty="0"/>
              <a:t>「공공부문 성희롱 행위자 인식개선을 위한 상담 및 교육 프로그램 매뉴얼」</a:t>
            </a:r>
            <a:r>
              <a:rPr lang="en-US" altLang="ko-KR" spc="-151" dirty="0"/>
              <a:t>, 2018.12)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95134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1501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57784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직장 내 성희롱 사건 발생시 처리 절차에는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해당 사건의 가해자와 피해자에 대한 조치 외에도</a:t>
            </a:r>
            <a:endParaRPr lang="en-US" altLang="ko-KR" dirty="0"/>
          </a:p>
          <a:p>
            <a:r>
              <a:rPr lang="ko-KR" altLang="en-US" dirty="0"/>
              <a:t>조직 차원에서의 적절한 사후조치가 필요함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이러한 사후조치에는 비밀유지의무의 준수</a:t>
            </a:r>
            <a:r>
              <a:rPr lang="en-US" altLang="ko-KR" dirty="0"/>
              <a:t>, 2</a:t>
            </a:r>
            <a:r>
              <a:rPr lang="ko-KR" altLang="en-US" dirty="0"/>
              <a:t>차가해 방지</a:t>
            </a:r>
            <a:r>
              <a:rPr lang="en-US" altLang="ko-KR" dirty="0"/>
              <a:t>, </a:t>
            </a:r>
            <a:r>
              <a:rPr lang="ko-KR" altLang="en-US" dirty="0"/>
              <a:t>조직문화 개선 등이 있음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460538">
              <a:defRPr/>
            </a:pPr>
            <a:fld id="{3A572EA6-A715-4AC5-8825-B9EE3F7419A6}" type="slidenum">
              <a:rPr lang="ko-KR" altLang="en-US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pPr defTabSz="460538">
                <a:defRPr/>
              </a:pPr>
              <a:t>27</a:t>
            </a:fld>
            <a:endParaRPr lang="ko-KR" altLang="en-US">
              <a:solidFill>
                <a:prstClr val="black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74653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1075">
              <a:defRPr/>
            </a:pP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15168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572EA6-A715-4AC5-8825-B9EE3F7419A6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0271058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Relationship Id="rId3" Type="http://schemas.openxmlformats.org/officeDocument/2006/relationships/image" Target="../media/image2.jpe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png"  /><Relationship Id="rId3" Type="http://schemas.microsoft.com/office/2007/relationships/hdphoto" Target="../embeddings/oleObject1.wdp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4.jpeg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5.jpeg"  /><Relationship Id="rId3" Type="http://schemas.openxmlformats.org/officeDocument/2006/relationships/image" Target="../media/image4.jpeg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6.jpeg"  /><Relationship Id="rId3" Type="http://schemas.openxmlformats.org/officeDocument/2006/relationships/image" Target="../media/image4.jpeg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png"  /><Relationship Id="rId3" Type="http://schemas.microsoft.com/office/2007/relationships/hdphoto" Target="../embeddings/oleObject1.wdp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4.jpeg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그림 328">
            <a:extLst>
              <a:ext uri="{FF2B5EF4-FFF2-40B4-BE49-F238E27FC236}">
                <a16:creationId xmlns:a16="http://schemas.microsoft.com/office/drawing/2014/main" id="{00281E21-A583-42A4-BEAF-F267996250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grpSp>
        <p:nvGrpSpPr>
          <p:cNvPr id="565" name="그룹 564">
            <a:extLst>
              <a:ext uri="{FF2B5EF4-FFF2-40B4-BE49-F238E27FC236}">
                <a16:creationId xmlns:a16="http://schemas.microsoft.com/office/drawing/2014/main" id="{BB61B10B-1075-4FAC-99D9-A4147CF3F333}"/>
              </a:ext>
            </a:extLst>
          </p:cNvPr>
          <p:cNvGrpSpPr/>
          <p:nvPr userDrawn="1"/>
        </p:nvGrpSpPr>
        <p:grpSpPr>
          <a:xfrm>
            <a:off x="4283169" y="323851"/>
            <a:ext cx="5277985" cy="6210300"/>
            <a:chOff x="4283169" y="323851"/>
            <a:chExt cx="5277985" cy="6210300"/>
          </a:xfrm>
          <a:gradFill flip="none" rotWithShape="1">
            <a:gsLst>
              <a:gs pos="1000">
                <a:srgbClr val="FAFBFC"/>
              </a:gs>
              <a:gs pos="88000">
                <a:srgbClr val="E7E8E8"/>
              </a:gs>
              <a:gs pos="65000">
                <a:srgbClr val="F7F8FA"/>
              </a:gs>
              <a:gs pos="100000">
                <a:srgbClr val="DDDDDD"/>
              </a:gs>
            </a:gsLst>
            <a:lin ang="19800000" scaled="0"/>
            <a:tileRect/>
          </a:gradFill>
        </p:grpSpPr>
        <p:grpSp>
          <p:nvGrpSpPr>
            <p:cNvPr id="331" name="그룹 330">
              <a:extLst>
                <a:ext uri="{FF2B5EF4-FFF2-40B4-BE49-F238E27FC236}">
                  <a16:creationId xmlns:a16="http://schemas.microsoft.com/office/drawing/2014/main" id="{949E5734-8D45-4B92-8775-1FA94C1ACE7C}"/>
                </a:ext>
              </a:extLst>
            </p:cNvPr>
            <p:cNvGrpSpPr/>
            <p:nvPr userDrawn="1"/>
          </p:nvGrpSpPr>
          <p:grpSpPr>
            <a:xfrm>
              <a:off x="4283169" y="323851"/>
              <a:ext cx="2544310" cy="6210300"/>
              <a:chOff x="7048500" y="185738"/>
              <a:chExt cx="2657475" cy="6486525"/>
            </a:xfrm>
            <a:grpFill/>
          </p:grpSpPr>
          <p:grpSp>
            <p:nvGrpSpPr>
              <p:cNvPr id="332" name="그룹 331">
                <a:extLst>
                  <a:ext uri="{FF2B5EF4-FFF2-40B4-BE49-F238E27FC236}">
                    <a16:creationId xmlns:a16="http://schemas.microsoft.com/office/drawing/2014/main" id="{76F906CA-04B5-426C-A5AE-C9DEB1C36484}"/>
                  </a:ext>
                </a:extLst>
              </p:cNvPr>
              <p:cNvGrpSpPr/>
              <p:nvPr/>
            </p:nvGrpSpPr>
            <p:grpSpPr>
              <a:xfrm>
                <a:off x="96202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540" name="타원 539">
                  <a:extLst>
                    <a:ext uri="{FF2B5EF4-FFF2-40B4-BE49-F238E27FC236}">
                      <a16:creationId xmlns:a16="http://schemas.microsoft.com/office/drawing/2014/main" id="{E87516A8-4CF9-4122-ABFD-BD0765399018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1" name="타원 540">
                  <a:extLst>
                    <a:ext uri="{FF2B5EF4-FFF2-40B4-BE49-F238E27FC236}">
                      <a16:creationId xmlns:a16="http://schemas.microsoft.com/office/drawing/2014/main" id="{8DB46886-901E-45B1-8553-5FA444D4515C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2" name="타원 541">
                  <a:extLst>
                    <a:ext uri="{FF2B5EF4-FFF2-40B4-BE49-F238E27FC236}">
                      <a16:creationId xmlns:a16="http://schemas.microsoft.com/office/drawing/2014/main" id="{3174A142-A2C9-4513-87E8-B1BF262A14F6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3" name="타원 542">
                  <a:extLst>
                    <a:ext uri="{FF2B5EF4-FFF2-40B4-BE49-F238E27FC236}">
                      <a16:creationId xmlns:a16="http://schemas.microsoft.com/office/drawing/2014/main" id="{00F1D031-D433-4E7C-9112-37D0E9FC8119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4" name="타원 543">
                  <a:extLst>
                    <a:ext uri="{FF2B5EF4-FFF2-40B4-BE49-F238E27FC236}">
                      <a16:creationId xmlns:a16="http://schemas.microsoft.com/office/drawing/2014/main" id="{AA632634-F3BF-4E2E-BB60-98C5F0CD5EDD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5" name="타원 544">
                  <a:extLst>
                    <a:ext uri="{FF2B5EF4-FFF2-40B4-BE49-F238E27FC236}">
                      <a16:creationId xmlns:a16="http://schemas.microsoft.com/office/drawing/2014/main" id="{31275BD9-CFE3-46E7-A4FA-683464C9919B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6" name="타원 545">
                  <a:extLst>
                    <a:ext uri="{FF2B5EF4-FFF2-40B4-BE49-F238E27FC236}">
                      <a16:creationId xmlns:a16="http://schemas.microsoft.com/office/drawing/2014/main" id="{0ACC7F97-10B4-45D3-B497-BDD704558B16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7" name="타원 546">
                  <a:extLst>
                    <a:ext uri="{FF2B5EF4-FFF2-40B4-BE49-F238E27FC236}">
                      <a16:creationId xmlns:a16="http://schemas.microsoft.com/office/drawing/2014/main" id="{610F0D7B-3DFB-4A44-97CF-A2A5EB15B0AF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8" name="타원 547">
                  <a:extLst>
                    <a:ext uri="{FF2B5EF4-FFF2-40B4-BE49-F238E27FC236}">
                      <a16:creationId xmlns:a16="http://schemas.microsoft.com/office/drawing/2014/main" id="{F2788F80-8761-4D8C-B9D5-6E385FFD6865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9" name="타원 548">
                  <a:extLst>
                    <a:ext uri="{FF2B5EF4-FFF2-40B4-BE49-F238E27FC236}">
                      <a16:creationId xmlns:a16="http://schemas.microsoft.com/office/drawing/2014/main" id="{9C4BE4BC-F4DF-4469-A18F-710BFE966A87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0" name="타원 549">
                  <a:extLst>
                    <a:ext uri="{FF2B5EF4-FFF2-40B4-BE49-F238E27FC236}">
                      <a16:creationId xmlns:a16="http://schemas.microsoft.com/office/drawing/2014/main" id="{20C469F7-CCA8-42A7-B5B2-CEF7BF35CEFF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1" name="타원 550">
                  <a:extLst>
                    <a:ext uri="{FF2B5EF4-FFF2-40B4-BE49-F238E27FC236}">
                      <a16:creationId xmlns:a16="http://schemas.microsoft.com/office/drawing/2014/main" id="{38D35912-14AB-49D3-BE2F-AEAD81C5D072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2" name="타원 551">
                  <a:extLst>
                    <a:ext uri="{FF2B5EF4-FFF2-40B4-BE49-F238E27FC236}">
                      <a16:creationId xmlns:a16="http://schemas.microsoft.com/office/drawing/2014/main" id="{B461452B-02CF-4F89-8C50-F8172AEAEECF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3" name="타원 552">
                  <a:extLst>
                    <a:ext uri="{FF2B5EF4-FFF2-40B4-BE49-F238E27FC236}">
                      <a16:creationId xmlns:a16="http://schemas.microsoft.com/office/drawing/2014/main" id="{AE3DE64E-E3F8-4AB3-A8E1-BDB5A23E3852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4" name="타원 553">
                  <a:extLst>
                    <a:ext uri="{FF2B5EF4-FFF2-40B4-BE49-F238E27FC236}">
                      <a16:creationId xmlns:a16="http://schemas.microsoft.com/office/drawing/2014/main" id="{E68BDCC5-A563-4540-988C-02DB4A860DC6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5" name="타원 554">
                  <a:extLst>
                    <a:ext uri="{FF2B5EF4-FFF2-40B4-BE49-F238E27FC236}">
                      <a16:creationId xmlns:a16="http://schemas.microsoft.com/office/drawing/2014/main" id="{B0A650CC-DC9A-4FB7-8A35-2C6C9B5FB564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6" name="타원 555">
                  <a:extLst>
                    <a:ext uri="{FF2B5EF4-FFF2-40B4-BE49-F238E27FC236}">
                      <a16:creationId xmlns:a16="http://schemas.microsoft.com/office/drawing/2014/main" id="{7CA64D93-AEBC-4EA7-9959-6D2A298B96B3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7" name="타원 556">
                  <a:extLst>
                    <a:ext uri="{FF2B5EF4-FFF2-40B4-BE49-F238E27FC236}">
                      <a16:creationId xmlns:a16="http://schemas.microsoft.com/office/drawing/2014/main" id="{AE2648BA-652D-47DA-93D5-B2003DD7E842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8" name="타원 557">
                  <a:extLst>
                    <a:ext uri="{FF2B5EF4-FFF2-40B4-BE49-F238E27FC236}">
                      <a16:creationId xmlns:a16="http://schemas.microsoft.com/office/drawing/2014/main" id="{51AD2FFE-0239-4323-B7F1-A0037B1BE123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9" name="타원 558">
                  <a:extLst>
                    <a:ext uri="{FF2B5EF4-FFF2-40B4-BE49-F238E27FC236}">
                      <a16:creationId xmlns:a16="http://schemas.microsoft.com/office/drawing/2014/main" id="{14A3EC27-A48B-4177-BA70-573B4A99F906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0" name="타원 559">
                  <a:extLst>
                    <a:ext uri="{FF2B5EF4-FFF2-40B4-BE49-F238E27FC236}">
                      <a16:creationId xmlns:a16="http://schemas.microsoft.com/office/drawing/2014/main" id="{9BC54480-CCB8-49DE-BA50-E27507714F8B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1" name="타원 560">
                  <a:extLst>
                    <a:ext uri="{FF2B5EF4-FFF2-40B4-BE49-F238E27FC236}">
                      <a16:creationId xmlns:a16="http://schemas.microsoft.com/office/drawing/2014/main" id="{31460548-0BD8-4A76-B85F-398B321E6F27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33" name="그룹 332">
                <a:extLst>
                  <a:ext uri="{FF2B5EF4-FFF2-40B4-BE49-F238E27FC236}">
                    <a16:creationId xmlns:a16="http://schemas.microsoft.com/office/drawing/2014/main" id="{8AE387CD-31DA-44BD-BB7E-3195CEF6CBC4}"/>
                  </a:ext>
                </a:extLst>
              </p:cNvPr>
              <p:cNvGrpSpPr/>
              <p:nvPr/>
            </p:nvGrpSpPr>
            <p:grpSpPr>
              <a:xfrm>
                <a:off x="93345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518" name="타원 517">
                  <a:extLst>
                    <a:ext uri="{FF2B5EF4-FFF2-40B4-BE49-F238E27FC236}">
                      <a16:creationId xmlns:a16="http://schemas.microsoft.com/office/drawing/2014/main" id="{3EC5B731-825E-464C-BC3A-3D73C4F70E71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9" name="타원 518">
                  <a:extLst>
                    <a:ext uri="{FF2B5EF4-FFF2-40B4-BE49-F238E27FC236}">
                      <a16:creationId xmlns:a16="http://schemas.microsoft.com/office/drawing/2014/main" id="{CB9A7140-661C-4278-BB92-ECE34D500472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0" name="타원 519">
                  <a:extLst>
                    <a:ext uri="{FF2B5EF4-FFF2-40B4-BE49-F238E27FC236}">
                      <a16:creationId xmlns:a16="http://schemas.microsoft.com/office/drawing/2014/main" id="{0539D693-02BB-46D8-9B24-AED01BF09874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1" name="타원 520">
                  <a:extLst>
                    <a:ext uri="{FF2B5EF4-FFF2-40B4-BE49-F238E27FC236}">
                      <a16:creationId xmlns:a16="http://schemas.microsoft.com/office/drawing/2014/main" id="{B26035CE-2ACC-42C6-81A2-95101F99C3D6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2" name="타원 521">
                  <a:extLst>
                    <a:ext uri="{FF2B5EF4-FFF2-40B4-BE49-F238E27FC236}">
                      <a16:creationId xmlns:a16="http://schemas.microsoft.com/office/drawing/2014/main" id="{A7572FF2-CF7F-4E6C-BE31-AEDD7DAF506B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3" name="타원 522">
                  <a:extLst>
                    <a:ext uri="{FF2B5EF4-FFF2-40B4-BE49-F238E27FC236}">
                      <a16:creationId xmlns:a16="http://schemas.microsoft.com/office/drawing/2014/main" id="{2D84061A-9B0C-4BF0-AABA-031C47D37156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4" name="타원 523">
                  <a:extLst>
                    <a:ext uri="{FF2B5EF4-FFF2-40B4-BE49-F238E27FC236}">
                      <a16:creationId xmlns:a16="http://schemas.microsoft.com/office/drawing/2014/main" id="{6DDBEA4B-0185-4889-B2AD-D6088C76D77C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5" name="타원 524">
                  <a:extLst>
                    <a:ext uri="{FF2B5EF4-FFF2-40B4-BE49-F238E27FC236}">
                      <a16:creationId xmlns:a16="http://schemas.microsoft.com/office/drawing/2014/main" id="{6B1F7370-7A2B-4238-AE0D-F6B6BCCD0830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6" name="타원 525">
                  <a:extLst>
                    <a:ext uri="{FF2B5EF4-FFF2-40B4-BE49-F238E27FC236}">
                      <a16:creationId xmlns:a16="http://schemas.microsoft.com/office/drawing/2014/main" id="{B39B5D1A-3D21-4E8E-9FE2-42C42BAF70DA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7" name="타원 526">
                  <a:extLst>
                    <a:ext uri="{FF2B5EF4-FFF2-40B4-BE49-F238E27FC236}">
                      <a16:creationId xmlns:a16="http://schemas.microsoft.com/office/drawing/2014/main" id="{97F13DDB-8DE2-4B19-B0B1-F93FD177B3CD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8" name="타원 527">
                  <a:extLst>
                    <a:ext uri="{FF2B5EF4-FFF2-40B4-BE49-F238E27FC236}">
                      <a16:creationId xmlns:a16="http://schemas.microsoft.com/office/drawing/2014/main" id="{1D822D81-55D8-4D21-BABA-9FB64675A2EB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9" name="타원 528">
                  <a:extLst>
                    <a:ext uri="{FF2B5EF4-FFF2-40B4-BE49-F238E27FC236}">
                      <a16:creationId xmlns:a16="http://schemas.microsoft.com/office/drawing/2014/main" id="{D46461D8-89F2-4942-9D49-8C66202DFB62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0" name="타원 529">
                  <a:extLst>
                    <a:ext uri="{FF2B5EF4-FFF2-40B4-BE49-F238E27FC236}">
                      <a16:creationId xmlns:a16="http://schemas.microsoft.com/office/drawing/2014/main" id="{38716A1D-250E-44F9-A86E-7A35C614724E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1" name="타원 530">
                  <a:extLst>
                    <a:ext uri="{FF2B5EF4-FFF2-40B4-BE49-F238E27FC236}">
                      <a16:creationId xmlns:a16="http://schemas.microsoft.com/office/drawing/2014/main" id="{98CAC0AC-05FA-40E4-B1A8-BF88F5472E12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2" name="타원 531">
                  <a:extLst>
                    <a:ext uri="{FF2B5EF4-FFF2-40B4-BE49-F238E27FC236}">
                      <a16:creationId xmlns:a16="http://schemas.microsoft.com/office/drawing/2014/main" id="{75FA7A4A-791C-4EC2-982E-399E70E5DC94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3" name="타원 532">
                  <a:extLst>
                    <a:ext uri="{FF2B5EF4-FFF2-40B4-BE49-F238E27FC236}">
                      <a16:creationId xmlns:a16="http://schemas.microsoft.com/office/drawing/2014/main" id="{68CE2A15-F27D-4B8E-B1F5-ED80D86B7E90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4" name="타원 533">
                  <a:extLst>
                    <a:ext uri="{FF2B5EF4-FFF2-40B4-BE49-F238E27FC236}">
                      <a16:creationId xmlns:a16="http://schemas.microsoft.com/office/drawing/2014/main" id="{D9250FF6-D934-44CC-8154-18D7BF15C220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5" name="타원 534">
                  <a:extLst>
                    <a:ext uri="{FF2B5EF4-FFF2-40B4-BE49-F238E27FC236}">
                      <a16:creationId xmlns:a16="http://schemas.microsoft.com/office/drawing/2014/main" id="{109C1079-4F32-46B9-98E0-BE959505FB5C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6" name="타원 535">
                  <a:extLst>
                    <a:ext uri="{FF2B5EF4-FFF2-40B4-BE49-F238E27FC236}">
                      <a16:creationId xmlns:a16="http://schemas.microsoft.com/office/drawing/2014/main" id="{D303CAB0-2292-4755-A0EC-41D5D02063ED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7" name="타원 536">
                  <a:extLst>
                    <a:ext uri="{FF2B5EF4-FFF2-40B4-BE49-F238E27FC236}">
                      <a16:creationId xmlns:a16="http://schemas.microsoft.com/office/drawing/2014/main" id="{0DBA2D46-23FD-43CB-BEAC-E8DC1D730DB3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8" name="타원 537">
                  <a:extLst>
                    <a:ext uri="{FF2B5EF4-FFF2-40B4-BE49-F238E27FC236}">
                      <a16:creationId xmlns:a16="http://schemas.microsoft.com/office/drawing/2014/main" id="{33A9C818-E780-41D3-847F-C01A828D7F86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9" name="타원 538">
                  <a:extLst>
                    <a:ext uri="{FF2B5EF4-FFF2-40B4-BE49-F238E27FC236}">
                      <a16:creationId xmlns:a16="http://schemas.microsoft.com/office/drawing/2014/main" id="{DB53E2E1-E3DA-41D5-BD79-3136396E2EC2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34" name="그룹 333">
                <a:extLst>
                  <a:ext uri="{FF2B5EF4-FFF2-40B4-BE49-F238E27FC236}">
                    <a16:creationId xmlns:a16="http://schemas.microsoft.com/office/drawing/2014/main" id="{EDDEE834-51A2-4A59-A9B9-529DFBDDD91C}"/>
                  </a:ext>
                </a:extLst>
              </p:cNvPr>
              <p:cNvGrpSpPr/>
              <p:nvPr/>
            </p:nvGrpSpPr>
            <p:grpSpPr>
              <a:xfrm>
                <a:off x="90487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496" name="타원 495">
                  <a:extLst>
                    <a:ext uri="{FF2B5EF4-FFF2-40B4-BE49-F238E27FC236}">
                      <a16:creationId xmlns:a16="http://schemas.microsoft.com/office/drawing/2014/main" id="{C3A6A893-BFE1-4B8F-A17D-6DB941BDE2CD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7" name="타원 496">
                  <a:extLst>
                    <a:ext uri="{FF2B5EF4-FFF2-40B4-BE49-F238E27FC236}">
                      <a16:creationId xmlns:a16="http://schemas.microsoft.com/office/drawing/2014/main" id="{E92CB247-C057-4F0F-B1BC-1DFA37728470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8" name="타원 497">
                  <a:extLst>
                    <a:ext uri="{FF2B5EF4-FFF2-40B4-BE49-F238E27FC236}">
                      <a16:creationId xmlns:a16="http://schemas.microsoft.com/office/drawing/2014/main" id="{D7DD8421-DE8F-4C0B-86A0-A7AC3BC8F82B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9" name="타원 498">
                  <a:extLst>
                    <a:ext uri="{FF2B5EF4-FFF2-40B4-BE49-F238E27FC236}">
                      <a16:creationId xmlns:a16="http://schemas.microsoft.com/office/drawing/2014/main" id="{291CD554-31CD-46A1-8C1B-05B6F3429F58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0" name="타원 499">
                  <a:extLst>
                    <a:ext uri="{FF2B5EF4-FFF2-40B4-BE49-F238E27FC236}">
                      <a16:creationId xmlns:a16="http://schemas.microsoft.com/office/drawing/2014/main" id="{0867A532-78D6-4F7E-9C7B-6B9FB3C0C947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1" name="타원 500">
                  <a:extLst>
                    <a:ext uri="{FF2B5EF4-FFF2-40B4-BE49-F238E27FC236}">
                      <a16:creationId xmlns:a16="http://schemas.microsoft.com/office/drawing/2014/main" id="{31764A43-9896-4EA1-8E3E-55DE022305A6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2" name="타원 501">
                  <a:extLst>
                    <a:ext uri="{FF2B5EF4-FFF2-40B4-BE49-F238E27FC236}">
                      <a16:creationId xmlns:a16="http://schemas.microsoft.com/office/drawing/2014/main" id="{0A1050D8-88F7-4BB2-8112-4ACBA47B0DE3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3" name="타원 502">
                  <a:extLst>
                    <a:ext uri="{FF2B5EF4-FFF2-40B4-BE49-F238E27FC236}">
                      <a16:creationId xmlns:a16="http://schemas.microsoft.com/office/drawing/2014/main" id="{50F8430C-2B1A-45E3-ABF2-FEFB586A683D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4" name="타원 503">
                  <a:extLst>
                    <a:ext uri="{FF2B5EF4-FFF2-40B4-BE49-F238E27FC236}">
                      <a16:creationId xmlns:a16="http://schemas.microsoft.com/office/drawing/2014/main" id="{C02C494E-BD7F-487F-A9B1-A974D0DD0861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5" name="타원 504">
                  <a:extLst>
                    <a:ext uri="{FF2B5EF4-FFF2-40B4-BE49-F238E27FC236}">
                      <a16:creationId xmlns:a16="http://schemas.microsoft.com/office/drawing/2014/main" id="{AA121FB4-73F0-4CFB-A486-449686CD2529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6" name="타원 505">
                  <a:extLst>
                    <a:ext uri="{FF2B5EF4-FFF2-40B4-BE49-F238E27FC236}">
                      <a16:creationId xmlns:a16="http://schemas.microsoft.com/office/drawing/2014/main" id="{3C291C2F-2A9A-4009-973F-62EEB6C696F1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7" name="타원 506">
                  <a:extLst>
                    <a:ext uri="{FF2B5EF4-FFF2-40B4-BE49-F238E27FC236}">
                      <a16:creationId xmlns:a16="http://schemas.microsoft.com/office/drawing/2014/main" id="{0BC31034-08BD-4F9B-84B5-99F0B548F0B9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8" name="타원 507">
                  <a:extLst>
                    <a:ext uri="{FF2B5EF4-FFF2-40B4-BE49-F238E27FC236}">
                      <a16:creationId xmlns:a16="http://schemas.microsoft.com/office/drawing/2014/main" id="{0095A634-2954-4EE1-81EF-2C4B0205EFBE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9" name="타원 508">
                  <a:extLst>
                    <a:ext uri="{FF2B5EF4-FFF2-40B4-BE49-F238E27FC236}">
                      <a16:creationId xmlns:a16="http://schemas.microsoft.com/office/drawing/2014/main" id="{7A948DBD-4488-4847-A62F-14175E9C3AC1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0" name="타원 509">
                  <a:extLst>
                    <a:ext uri="{FF2B5EF4-FFF2-40B4-BE49-F238E27FC236}">
                      <a16:creationId xmlns:a16="http://schemas.microsoft.com/office/drawing/2014/main" id="{A7B0EFC4-5A88-4972-BDB1-B45F2EE4A170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1" name="타원 510">
                  <a:extLst>
                    <a:ext uri="{FF2B5EF4-FFF2-40B4-BE49-F238E27FC236}">
                      <a16:creationId xmlns:a16="http://schemas.microsoft.com/office/drawing/2014/main" id="{E8AD0E7B-5288-4287-B8E4-4A69BFFE80D3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2" name="타원 511">
                  <a:extLst>
                    <a:ext uri="{FF2B5EF4-FFF2-40B4-BE49-F238E27FC236}">
                      <a16:creationId xmlns:a16="http://schemas.microsoft.com/office/drawing/2014/main" id="{AE573A49-0BCF-4F5C-9933-005AACE47C72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3" name="타원 512">
                  <a:extLst>
                    <a:ext uri="{FF2B5EF4-FFF2-40B4-BE49-F238E27FC236}">
                      <a16:creationId xmlns:a16="http://schemas.microsoft.com/office/drawing/2014/main" id="{2297E146-464A-4CEA-9FE2-789497ED3FA7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4" name="타원 513">
                  <a:extLst>
                    <a:ext uri="{FF2B5EF4-FFF2-40B4-BE49-F238E27FC236}">
                      <a16:creationId xmlns:a16="http://schemas.microsoft.com/office/drawing/2014/main" id="{CF76B3EF-B9EF-46DA-BC8E-D2D10CC4A05A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5" name="타원 514">
                  <a:extLst>
                    <a:ext uri="{FF2B5EF4-FFF2-40B4-BE49-F238E27FC236}">
                      <a16:creationId xmlns:a16="http://schemas.microsoft.com/office/drawing/2014/main" id="{B87152EA-136A-44CE-A315-861B30BC8224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6" name="타원 515">
                  <a:extLst>
                    <a:ext uri="{FF2B5EF4-FFF2-40B4-BE49-F238E27FC236}">
                      <a16:creationId xmlns:a16="http://schemas.microsoft.com/office/drawing/2014/main" id="{ABE5B641-8C3C-4EB2-BBA5-DD3B5BA998EC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7" name="타원 516">
                  <a:extLst>
                    <a:ext uri="{FF2B5EF4-FFF2-40B4-BE49-F238E27FC236}">
                      <a16:creationId xmlns:a16="http://schemas.microsoft.com/office/drawing/2014/main" id="{9C4D3E7A-EAFF-424E-96E6-28E17E4FB2FD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35" name="그룹 334">
                <a:extLst>
                  <a:ext uri="{FF2B5EF4-FFF2-40B4-BE49-F238E27FC236}">
                    <a16:creationId xmlns:a16="http://schemas.microsoft.com/office/drawing/2014/main" id="{2EFAE982-B3CF-45C4-B0FF-F6FC97406A9A}"/>
                  </a:ext>
                </a:extLst>
              </p:cNvPr>
              <p:cNvGrpSpPr/>
              <p:nvPr/>
            </p:nvGrpSpPr>
            <p:grpSpPr>
              <a:xfrm>
                <a:off x="87630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474" name="타원 473">
                  <a:extLst>
                    <a:ext uri="{FF2B5EF4-FFF2-40B4-BE49-F238E27FC236}">
                      <a16:creationId xmlns:a16="http://schemas.microsoft.com/office/drawing/2014/main" id="{AE4EC1F6-A5F2-464E-B3FF-FAEA4F249BB3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5" name="타원 474">
                  <a:extLst>
                    <a:ext uri="{FF2B5EF4-FFF2-40B4-BE49-F238E27FC236}">
                      <a16:creationId xmlns:a16="http://schemas.microsoft.com/office/drawing/2014/main" id="{4345DC32-4DC7-4EE0-BE98-D14ED426E4B5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6" name="타원 475">
                  <a:extLst>
                    <a:ext uri="{FF2B5EF4-FFF2-40B4-BE49-F238E27FC236}">
                      <a16:creationId xmlns:a16="http://schemas.microsoft.com/office/drawing/2014/main" id="{CA8FB0D5-1992-4062-B888-8097FB14223B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7" name="타원 476">
                  <a:extLst>
                    <a:ext uri="{FF2B5EF4-FFF2-40B4-BE49-F238E27FC236}">
                      <a16:creationId xmlns:a16="http://schemas.microsoft.com/office/drawing/2014/main" id="{3F7BE208-B723-4FDF-BE96-8AE06A10B620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8" name="타원 477">
                  <a:extLst>
                    <a:ext uri="{FF2B5EF4-FFF2-40B4-BE49-F238E27FC236}">
                      <a16:creationId xmlns:a16="http://schemas.microsoft.com/office/drawing/2014/main" id="{758870EB-62C5-4103-8E73-27A4699345F4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9" name="타원 478">
                  <a:extLst>
                    <a:ext uri="{FF2B5EF4-FFF2-40B4-BE49-F238E27FC236}">
                      <a16:creationId xmlns:a16="http://schemas.microsoft.com/office/drawing/2014/main" id="{3BD35130-F3F3-4479-B585-14130B216A0C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0" name="타원 479">
                  <a:extLst>
                    <a:ext uri="{FF2B5EF4-FFF2-40B4-BE49-F238E27FC236}">
                      <a16:creationId xmlns:a16="http://schemas.microsoft.com/office/drawing/2014/main" id="{590693D0-7E8A-4CE3-BA9C-82278FEE67CB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1" name="타원 480">
                  <a:extLst>
                    <a:ext uri="{FF2B5EF4-FFF2-40B4-BE49-F238E27FC236}">
                      <a16:creationId xmlns:a16="http://schemas.microsoft.com/office/drawing/2014/main" id="{54D36DAE-01B2-4396-AA23-2EEA1F31B692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2" name="타원 481">
                  <a:extLst>
                    <a:ext uri="{FF2B5EF4-FFF2-40B4-BE49-F238E27FC236}">
                      <a16:creationId xmlns:a16="http://schemas.microsoft.com/office/drawing/2014/main" id="{4F975E03-5CAE-443B-A58A-D4A285BDFB2D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3" name="타원 482">
                  <a:extLst>
                    <a:ext uri="{FF2B5EF4-FFF2-40B4-BE49-F238E27FC236}">
                      <a16:creationId xmlns:a16="http://schemas.microsoft.com/office/drawing/2014/main" id="{5141AAC7-C761-45C2-856D-FCA33106DEF4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4" name="타원 483">
                  <a:extLst>
                    <a:ext uri="{FF2B5EF4-FFF2-40B4-BE49-F238E27FC236}">
                      <a16:creationId xmlns:a16="http://schemas.microsoft.com/office/drawing/2014/main" id="{ACF52E87-7A01-48FC-9113-4AD9099C2DAA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5" name="타원 484">
                  <a:extLst>
                    <a:ext uri="{FF2B5EF4-FFF2-40B4-BE49-F238E27FC236}">
                      <a16:creationId xmlns:a16="http://schemas.microsoft.com/office/drawing/2014/main" id="{6CADF0F9-2546-4399-B4B8-9FFE203D9FC8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6" name="타원 485">
                  <a:extLst>
                    <a:ext uri="{FF2B5EF4-FFF2-40B4-BE49-F238E27FC236}">
                      <a16:creationId xmlns:a16="http://schemas.microsoft.com/office/drawing/2014/main" id="{B7DF9059-5F35-4FAD-BC76-958989ABE137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7" name="타원 486">
                  <a:extLst>
                    <a:ext uri="{FF2B5EF4-FFF2-40B4-BE49-F238E27FC236}">
                      <a16:creationId xmlns:a16="http://schemas.microsoft.com/office/drawing/2014/main" id="{76E38C31-5E5F-4CAC-9F48-5777C40AB511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8" name="타원 487">
                  <a:extLst>
                    <a:ext uri="{FF2B5EF4-FFF2-40B4-BE49-F238E27FC236}">
                      <a16:creationId xmlns:a16="http://schemas.microsoft.com/office/drawing/2014/main" id="{7D0830DD-2FE1-4D75-A733-47115AF04D73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9" name="타원 488">
                  <a:extLst>
                    <a:ext uri="{FF2B5EF4-FFF2-40B4-BE49-F238E27FC236}">
                      <a16:creationId xmlns:a16="http://schemas.microsoft.com/office/drawing/2014/main" id="{43D9D8F8-B497-462B-AB89-870C9970B83F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0" name="타원 489">
                  <a:extLst>
                    <a:ext uri="{FF2B5EF4-FFF2-40B4-BE49-F238E27FC236}">
                      <a16:creationId xmlns:a16="http://schemas.microsoft.com/office/drawing/2014/main" id="{CFA2443C-050B-4023-9E4B-53F25D8C2FFF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1" name="타원 490">
                  <a:extLst>
                    <a:ext uri="{FF2B5EF4-FFF2-40B4-BE49-F238E27FC236}">
                      <a16:creationId xmlns:a16="http://schemas.microsoft.com/office/drawing/2014/main" id="{24A0931A-3739-4F91-AB84-93EAE9E83571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2" name="타원 491">
                  <a:extLst>
                    <a:ext uri="{FF2B5EF4-FFF2-40B4-BE49-F238E27FC236}">
                      <a16:creationId xmlns:a16="http://schemas.microsoft.com/office/drawing/2014/main" id="{5B205F8F-6ED9-4076-B799-F53BE88A113A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3" name="타원 492">
                  <a:extLst>
                    <a:ext uri="{FF2B5EF4-FFF2-40B4-BE49-F238E27FC236}">
                      <a16:creationId xmlns:a16="http://schemas.microsoft.com/office/drawing/2014/main" id="{A8C8A4D5-2C91-4D33-B6A9-E4B9E20A66E0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4" name="타원 493">
                  <a:extLst>
                    <a:ext uri="{FF2B5EF4-FFF2-40B4-BE49-F238E27FC236}">
                      <a16:creationId xmlns:a16="http://schemas.microsoft.com/office/drawing/2014/main" id="{B1822F16-5FC3-4FA8-B0B6-38D5B2855654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5" name="타원 494">
                  <a:extLst>
                    <a:ext uri="{FF2B5EF4-FFF2-40B4-BE49-F238E27FC236}">
                      <a16:creationId xmlns:a16="http://schemas.microsoft.com/office/drawing/2014/main" id="{257FD6FF-645F-43A5-BBFE-F798E439A7C9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36" name="그룹 335">
                <a:extLst>
                  <a:ext uri="{FF2B5EF4-FFF2-40B4-BE49-F238E27FC236}">
                    <a16:creationId xmlns:a16="http://schemas.microsoft.com/office/drawing/2014/main" id="{5BCF1AA7-8F74-48AE-92B6-A77F868A8633}"/>
                  </a:ext>
                </a:extLst>
              </p:cNvPr>
              <p:cNvGrpSpPr/>
              <p:nvPr/>
            </p:nvGrpSpPr>
            <p:grpSpPr>
              <a:xfrm>
                <a:off x="84772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452" name="타원 451">
                  <a:extLst>
                    <a:ext uri="{FF2B5EF4-FFF2-40B4-BE49-F238E27FC236}">
                      <a16:creationId xmlns:a16="http://schemas.microsoft.com/office/drawing/2014/main" id="{0C12077D-BD0E-46CC-B45A-5DF22FEE692D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3" name="타원 452">
                  <a:extLst>
                    <a:ext uri="{FF2B5EF4-FFF2-40B4-BE49-F238E27FC236}">
                      <a16:creationId xmlns:a16="http://schemas.microsoft.com/office/drawing/2014/main" id="{1D5C523D-59AE-4B26-98D8-BF7F08051E0B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4" name="타원 453">
                  <a:extLst>
                    <a:ext uri="{FF2B5EF4-FFF2-40B4-BE49-F238E27FC236}">
                      <a16:creationId xmlns:a16="http://schemas.microsoft.com/office/drawing/2014/main" id="{9F560CEE-4738-4683-B018-2D3A2BA82AA3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5" name="타원 454">
                  <a:extLst>
                    <a:ext uri="{FF2B5EF4-FFF2-40B4-BE49-F238E27FC236}">
                      <a16:creationId xmlns:a16="http://schemas.microsoft.com/office/drawing/2014/main" id="{FDC64A2F-D9E5-4FF2-AA58-82229F492E10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6" name="타원 455">
                  <a:extLst>
                    <a:ext uri="{FF2B5EF4-FFF2-40B4-BE49-F238E27FC236}">
                      <a16:creationId xmlns:a16="http://schemas.microsoft.com/office/drawing/2014/main" id="{5628C79D-6704-4A24-92E6-2B10EA277F62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7" name="타원 456">
                  <a:extLst>
                    <a:ext uri="{FF2B5EF4-FFF2-40B4-BE49-F238E27FC236}">
                      <a16:creationId xmlns:a16="http://schemas.microsoft.com/office/drawing/2014/main" id="{E8AA97FA-69CF-418E-86A2-A7F9FF4BE58D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8" name="타원 457">
                  <a:extLst>
                    <a:ext uri="{FF2B5EF4-FFF2-40B4-BE49-F238E27FC236}">
                      <a16:creationId xmlns:a16="http://schemas.microsoft.com/office/drawing/2014/main" id="{AB9FE9B3-15DE-4115-A384-33A8AD9BC771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9" name="타원 458">
                  <a:extLst>
                    <a:ext uri="{FF2B5EF4-FFF2-40B4-BE49-F238E27FC236}">
                      <a16:creationId xmlns:a16="http://schemas.microsoft.com/office/drawing/2014/main" id="{8827FD8E-E716-4DE1-925D-95A616930340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0" name="타원 459">
                  <a:extLst>
                    <a:ext uri="{FF2B5EF4-FFF2-40B4-BE49-F238E27FC236}">
                      <a16:creationId xmlns:a16="http://schemas.microsoft.com/office/drawing/2014/main" id="{20676E6B-E308-48BB-8243-973D8BE269F1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1" name="타원 460">
                  <a:extLst>
                    <a:ext uri="{FF2B5EF4-FFF2-40B4-BE49-F238E27FC236}">
                      <a16:creationId xmlns:a16="http://schemas.microsoft.com/office/drawing/2014/main" id="{FA86C5C9-01DA-460F-B0F6-38D07B5993F9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2" name="타원 461">
                  <a:extLst>
                    <a:ext uri="{FF2B5EF4-FFF2-40B4-BE49-F238E27FC236}">
                      <a16:creationId xmlns:a16="http://schemas.microsoft.com/office/drawing/2014/main" id="{59252689-668A-4FF9-AC68-CB95055153B0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3" name="타원 462">
                  <a:extLst>
                    <a:ext uri="{FF2B5EF4-FFF2-40B4-BE49-F238E27FC236}">
                      <a16:creationId xmlns:a16="http://schemas.microsoft.com/office/drawing/2014/main" id="{1AE00452-29F9-4FE9-8749-FBA24685AE88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4" name="타원 463">
                  <a:extLst>
                    <a:ext uri="{FF2B5EF4-FFF2-40B4-BE49-F238E27FC236}">
                      <a16:creationId xmlns:a16="http://schemas.microsoft.com/office/drawing/2014/main" id="{42DF707E-91E3-4532-BC89-512416C17427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5" name="타원 464">
                  <a:extLst>
                    <a:ext uri="{FF2B5EF4-FFF2-40B4-BE49-F238E27FC236}">
                      <a16:creationId xmlns:a16="http://schemas.microsoft.com/office/drawing/2014/main" id="{46B4750D-7006-42BD-B6CE-2B13389060F2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6" name="타원 465">
                  <a:extLst>
                    <a:ext uri="{FF2B5EF4-FFF2-40B4-BE49-F238E27FC236}">
                      <a16:creationId xmlns:a16="http://schemas.microsoft.com/office/drawing/2014/main" id="{0B7DC882-167A-4628-877C-183F25F92A96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7" name="타원 466">
                  <a:extLst>
                    <a:ext uri="{FF2B5EF4-FFF2-40B4-BE49-F238E27FC236}">
                      <a16:creationId xmlns:a16="http://schemas.microsoft.com/office/drawing/2014/main" id="{255DDC28-BD8E-4207-A949-265A389611D4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8" name="타원 467">
                  <a:extLst>
                    <a:ext uri="{FF2B5EF4-FFF2-40B4-BE49-F238E27FC236}">
                      <a16:creationId xmlns:a16="http://schemas.microsoft.com/office/drawing/2014/main" id="{6D6AEB16-7102-4C52-BD59-6E2AE6B1850B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9" name="타원 468">
                  <a:extLst>
                    <a:ext uri="{FF2B5EF4-FFF2-40B4-BE49-F238E27FC236}">
                      <a16:creationId xmlns:a16="http://schemas.microsoft.com/office/drawing/2014/main" id="{A43AAD75-5AF1-4215-87D0-78692B19E7FA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0" name="타원 469">
                  <a:extLst>
                    <a:ext uri="{FF2B5EF4-FFF2-40B4-BE49-F238E27FC236}">
                      <a16:creationId xmlns:a16="http://schemas.microsoft.com/office/drawing/2014/main" id="{4EBB8302-AAC5-427E-A555-C8F354E681D1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1" name="타원 470">
                  <a:extLst>
                    <a:ext uri="{FF2B5EF4-FFF2-40B4-BE49-F238E27FC236}">
                      <a16:creationId xmlns:a16="http://schemas.microsoft.com/office/drawing/2014/main" id="{24137439-5FAA-40A8-8865-E4B853E3D162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2" name="타원 471">
                  <a:extLst>
                    <a:ext uri="{FF2B5EF4-FFF2-40B4-BE49-F238E27FC236}">
                      <a16:creationId xmlns:a16="http://schemas.microsoft.com/office/drawing/2014/main" id="{6D69F23F-B26E-430F-A96D-D43C33C13C47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3" name="타원 472">
                  <a:extLst>
                    <a:ext uri="{FF2B5EF4-FFF2-40B4-BE49-F238E27FC236}">
                      <a16:creationId xmlns:a16="http://schemas.microsoft.com/office/drawing/2014/main" id="{2738078B-8B4D-4B4A-90F8-C65C94F76C5B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37" name="그룹 336">
                <a:extLst>
                  <a:ext uri="{FF2B5EF4-FFF2-40B4-BE49-F238E27FC236}">
                    <a16:creationId xmlns:a16="http://schemas.microsoft.com/office/drawing/2014/main" id="{1F0CD17A-090D-4125-A4A4-C3521D829E94}"/>
                  </a:ext>
                </a:extLst>
              </p:cNvPr>
              <p:cNvGrpSpPr/>
              <p:nvPr/>
            </p:nvGrpSpPr>
            <p:grpSpPr>
              <a:xfrm>
                <a:off x="81915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430" name="타원 429">
                  <a:extLst>
                    <a:ext uri="{FF2B5EF4-FFF2-40B4-BE49-F238E27FC236}">
                      <a16:creationId xmlns:a16="http://schemas.microsoft.com/office/drawing/2014/main" id="{588A7008-B647-4FC3-8F83-EA9BA62CCD75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1" name="타원 430">
                  <a:extLst>
                    <a:ext uri="{FF2B5EF4-FFF2-40B4-BE49-F238E27FC236}">
                      <a16:creationId xmlns:a16="http://schemas.microsoft.com/office/drawing/2014/main" id="{170CCFB8-DA34-43E5-A894-5BFB0E0C06D5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2" name="타원 431">
                  <a:extLst>
                    <a:ext uri="{FF2B5EF4-FFF2-40B4-BE49-F238E27FC236}">
                      <a16:creationId xmlns:a16="http://schemas.microsoft.com/office/drawing/2014/main" id="{E4F1B018-FD39-4E93-A91F-2EE33BBEAF00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3" name="타원 432">
                  <a:extLst>
                    <a:ext uri="{FF2B5EF4-FFF2-40B4-BE49-F238E27FC236}">
                      <a16:creationId xmlns:a16="http://schemas.microsoft.com/office/drawing/2014/main" id="{5E675792-95B1-4E0F-822D-3821D357CF56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4" name="타원 433">
                  <a:extLst>
                    <a:ext uri="{FF2B5EF4-FFF2-40B4-BE49-F238E27FC236}">
                      <a16:creationId xmlns:a16="http://schemas.microsoft.com/office/drawing/2014/main" id="{F9937D02-ECA2-4B52-9321-BF70848F0227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5" name="타원 434">
                  <a:extLst>
                    <a:ext uri="{FF2B5EF4-FFF2-40B4-BE49-F238E27FC236}">
                      <a16:creationId xmlns:a16="http://schemas.microsoft.com/office/drawing/2014/main" id="{C2934671-8F25-45CD-9B6A-CB7C9B472E39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6" name="타원 435">
                  <a:extLst>
                    <a:ext uri="{FF2B5EF4-FFF2-40B4-BE49-F238E27FC236}">
                      <a16:creationId xmlns:a16="http://schemas.microsoft.com/office/drawing/2014/main" id="{D722D7D9-B247-43B9-A802-7EDA7909F346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7" name="타원 436">
                  <a:extLst>
                    <a:ext uri="{FF2B5EF4-FFF2-40B4-BE49-F238E27FC236}">
                      <a16:creationId xmlns:a16="http://schemas.microsoft.com/office/drawing/2014/main" id="{49DD8EF8-314C-447C-9D2D-AF5FDD6292A2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8" name="타원 437">
                  <a:extLst>
                    <a:ext uri="{FF2B5EF4-FFF2-40B4-BE49-F238E27FC236}">
                      <a16:creationId xmlns:a16="http://schemas.microsoft.com/office/drawing/2014/main" id="{0596CFFA-C857-435E-9A03-F932E150F3F0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9" name="타원 438">
                  <a:extLst>
                    <a:ext uri="{FF2B5EF4-FFF2-40B4-BE49-F238E27FC236}">
                      <a16:creationId xmlns:a16="http://schemas.microsoft.com/office/drawing/2014/main" id="{CE6461EC-7E38-4B39-BC4B-217CDD1DADA7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0" name="타원 439">
                  <a:extLst>
                    <a:ext uri="{FF2B5EF4-FFF2-40B4-BE49-F238E27FC236}">
                      <a16:creationId xmlns:a16="http://schemas.microsoft.com/office/drawing/2014/main" id="{FD631F09-3BD5-41E4-8099-52726FDC98D3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1" name="타원 440">
                  <a:extLst>
                    <a:ext uri="{FF2B5EF4-FFF2-40B4-BE49-F238E27FC236}">
                      <a16:creationId xmlns:a16="http://schemas.microsoft.com/office/drawing/2014/main" id="{1781B40E-B4F7-4332-80B4-2CA8A414E150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2" name="타원 441">
                  <a:extLst>
                    <a:ext uri="{FF2B5EF4-FFF2-40B4-BE49-F238E27FC236}">
                      <a16:creationId xmlns:a16="http://schemas.microsoft.com/office/drawing/2014/main" id="{A3D21E8C-2960-47F1-A9DB-15E80F66A61D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3" name="타원 442">
                  <a:extLst>
                    <a:ext uri="{FF2B5EF4-FFF2-40B4-BE49-F238E27FC236}">
                      <a16:creationId xmlns:a16="http://schemas.microsoft.com/office/drawing/2014/main" id="{CBC46D34-F58E-4253-89FF-C4F2B91AB49E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4" name="타원 443">
                  <a:extLst>
                    <a:ext uri="{FF2B5EF4-FFF2-40B4-BE49-F238E27FC236}">
                      <a16:creationId xmlns:a16="http://schemas.microsoft.com/office/drawing/2014/main" id="{92BBEA23-5D97-4C92-810D-2605284C1D18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5" name="타원 444">
                  <a:extLst>
                    <a:ext uri="{FF2B5EF4-FFF2-40B4-BE49-F238E27FC236}">
                      <a16:creationId xmlns:a16="http://schemas.microsoft.com/office/drawing/2014/main" id="{6CD0DE90-1CF6-4710-904E-5989FE4EEB1D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6" name="타원 445">
                  <a:extLst>
                    <a:ext uri="{FF2B5EF4-FFF2-40B4-BE49-F238E27FC236}">
                      <a16:creationId xmlns:a16="http://schemas.microsoft.com/office/drawing/2014/main" id="{05A5F6D2-1E94-4B23-8733-0F78A165046D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7" name="타원 446">
                  <a:extLst>
                    <a:ext uri="{FF2B5EF4-FFF2-40B4-BE49-F238E27FC236}">
                      <a16:creationId xmlns:a16="http://schemas.microsoft.com/office/drawing/2014/main" id="{77A6E469-B94E-4DAE-BFC0-9B43B507C277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8" name="타원 447">
                  <a:extLst>
                    <a:ext uri="{FF2B5EF4-FFF2-40B4-BE49-F238E27FC236}">
                      <a16:creationId xmlns:a16="http://schemas.microsoft.com/office/drawing/2014/main" id="{85D0F997-CA49-42EE-9564-E80B4B4055EA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9" name="타원 448">
                  <a:extLst>
                    <a:ext uri="{FF2B5EF4-FFF2-40B4-BE49-F238E27FC236}">
                      <a16:creationId xmlns:a16="http://schemas.microsoft.com/office/drawing/2014/main" id="{4BA20EF8-6CFC-4914-9A20-0E0EF9990437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0" name="타원 449">
                  <a:extLst>
                    <a:ext uri="{FF2B5EF4-FFF2-40B4-BE49-F238E27FC236}">
                      <a16:creationId xmlns:a16="http://schemas.microsoft.com/office/drawing/2014/main" id="{89F5FFE7-2179-48B2-8093-8E7E94C1D188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1" name="타원 450">
                  <a:extLst>
                    <a:ext uri="{FF2B5EF4-FFF2-40B4-BE49-F238E27FC236}">
                      <a16:creationId xmlns:a16="http://schemas.microsoft.com/office/drawing/2014/main" id="{D5C60142-B383-4741-BB5C-CCE4F3D364F5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38" name="그룹 337">
                <a:extLst>
                  <a:ext uri="{FF2B5EF4-FFF2-40B4-BE49-F238E27FC236}">
                    <a16:creationId xmlns:a16="http://schemas.microsoft.com/office/drawing/2014/main" id="{402F4CEF-E865-4A0F-8E9A-3E747AFC43C0}"/>
                  </a:ext>
                </a:extLst>
              </p:cNvPr>
              <p:cNvGrpSpPr/>
              <p:nvPr/>
            </p:nvGrpSpPr>
            <p:grpSpPr>
              <a:xfrm>
                <a:off x="79057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408" name="타원 407">
                  <a:extLst>
                    <a:ext uri="{FF2B5EF4-FFF2-40B4-BE49-F238E27FC236}">
                      <a16:creationId xmlns:a16="http://schemas.microsoft.com/office/drawing/2014/main" id="{26C8EAE8-ACC3-440C-B55F-A12D50DDF72A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9" name="타원 408">
                  <a:extLst>
                    <a:ext uri="{FF2B5EF4-FFF2-40B4-BE49-F238E27FC236}">
                      <a16:creationId xmlns:a16="http://schemas.microsoft.com/office/drawing/2014/main" id="{5D247E0B-F460-4A6E-86CE-257E1A823F41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0" name="타원 409">
                  <a:extLst>
                    <a:ext uri="{FF2B5EF4-FFF2-40B4-BE49-F238E27FC236}">
                      <a16:creationId xmlns:a16="http://schemas.microsoft.com/office/drawing/2014/main" id="{C929018C-FAB3-473F-B399-8861AD019235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1" name="타원 410">
                  <a:extLst>
                    <a:ext uri="{FF2B5EF4-FFF2-40B4-BE49-F238E27FC236}">
                      <a16:creationId xmlns:a16="http://schemas.microsoft.com/office/drawing/2014/main" id="{F02F0B60-86FD-48BF-BBEF-9FE2E0E2DE12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2" name="타원 411">
                  <a:extLst>
                    <a:ext uri="{FF2B5EF4-FFF2-40B4-BE49-F238E27FC236}">
                      <a16:creationId xmlns:a16="http://schemas.microsoft.com/office/drawing/2014/main" id="{91BD99BF-744F-4DF0-9AA1-EFCA25D09FD7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3" name="타원 412">
                  <a:extLst>
                    <a:ext uri="{FF2B5EF4-FFF2-40B4-BE49-F238E27FC236}">
                      <a16:creationId xmlns:a16="http://schemas.microsoft.com/office/drawing/2014/main" id="{00BB9F78-1FEC-462E-9B7F-A8868A6FDC0B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4" name="타원 413">
                  <a:extLst>
                    <a:ext uri="{FF2B5EF4-FFF2-40B4-BE49-F238E27FC236}">
                      <a16:creationId xmlns:a16="http://schemas.microsoft.com/office/drawing/2014/main" id="{D757FE8C-D54F-440F-A049-EA9B05E50DCD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5" name="타원 414">
                  <a:extLst>
                    <a:ext uri="{FF2B5EF4-FFF2-40B4-BE49-F238E27FC236}">
                      <a16:creationId xmlns:a16="http://schemas.microsoft.com/office/drawing/2014/main" id="{80C05E1C-F03E-4995-B848-D066DBD35784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6" name="타원 415">
                  <a:extLst>
                    <a:ext uri="{FF2B5EF4-FFF2-40B4-BE49-F238E27FC236}">
                      <a16:creationId xmlns:a16="http://schemas.microsoft.com/office/drawing/2014/main" id="{AF9B72E5-E155-4C13-A1F7-FB8C454397D2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7" name="타원 416">
                  <a:extLst>
                    <a:ext uri="{FF2B5EF4-FFF2-40B4-BE49-F238E27FC236}">
                      <a16:creationId xmlns:a16="http://schemas.microsoft.com/office/drawing/2014/main" id="{F4DC9A8D-4206-4C4F-BCF8-6B614A9F71A4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8" name="타원 417">
                  <a:extLst>
                    <a:ext uri="{FF2B5EF4-FFF2-40B4-BE49-F238E27FC236}">
                      <a16:creationId xmlns:a16="http://schemas.microsoft.com/office/drawing/2014/main" id="{420385B9-879F-4460-A9B8-5A44B9942ECF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9" name="타원 418">
                  <a:extLst>
                    <a:ext uri="{FF2B5EF4-FFF2-40B4-BE49-F238E27FC236}">
                      <a16:creationId xmlns:a16="http://schemas.microsoft.com/office/drawing/2014/main" id="{2CBE9E2D-D882-4F38-ADA7-78899859F023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0" name="타원 419">
                  <a:extLst>
                    <a:ext uri="{FF2B5EF4-FFF2-40B4-BE49-F238E27FC236}">
                      <a16:creationId xmlns:a16="http://schemas.microsoft.com/office/drawing/2014/main" id="{FC61899D-9699-4233-B203-F6D0C9954B32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1" name="타원 420">
                  <a:extLst>
                    <a:ext uri="{FF2B5EF4-FFF2-40B4-BE49-F238E27FC236}">
                      <a16:creationId xmlns:a16="http://schemas.microsoft.com/office/drawing/2014/main" id="{7CB0DE07-597F-41C5-9837-E4976585A1EB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2" name="타원 421">
                  <a:extLst>
                    <a:ext uri="{FF2B5EF4-FFF2-40B4-BE49-F238E27FC236}">
                      <a16:creationId xmlns:a16="http://schemas.microsoft.com/office/drawing/2014/main" id="{2B5D69F0-DDC7-4844-898C-1BF7B6517CD0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3" name="타원 422">
                  <a:extLst>
                    <a:ext uri="{FF2B5EF4-FFF2-40B4-BE49-F238E27FC236}">
                      <a16:creationId xmlns:a16="http://schemas.microsoft.com/office/drawing/2014/main" id="{79F59F33-5DDE-4844-BECA-0C911B987A7F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4" name="타원 423">
                  <a:extLst>
                    <a:ext uri="{FF2B5EF4-FFF2-40B4-BE49-F238E27FC236}">
                      <a16:creationId xmlns:a16="http://schemas.microsoft.com/office/drawing/2014/main" id="{6B841B71-575D-4878-85EC-5668613AECCD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5" name="타원 424">
                  <a:extLst>
                    <a:ext uri="{FF2B5EF4-FFF2-40B4-BE49-F238E27FC236}">
                      <a16:creationId xmlns:a16="http://schemas.microsoft.com/office/drawing/2014/main" id="{FA0606A2-2B65-4DA8-8284-4B1C3B82ABE0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6" name="타원 425">
                  <a:extLst>
                    <a:ext uri="{FF2B5EF4-FFF2-40B4-BE49-F238E27FC236}">
                      <a16:creationId xmlns:a16="http://schemas.microsoft.com/office/drawing/2014/main" id="{1CC8C590-16A5-4A61-B63E-2386DA340F3F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7" name="타원 426">
                  <a:extLst>
                    <a:ext uri="{FF2B5EF4-FFF2-40B4-BE49-F238E27FC236}">
                      <a16:creationId xmlns:a16="http://schemas.microsoft.com/office/drawing/2014/main" id="{C53E37D4-D58F-4EC7-9E8F-84F4D4ACA784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8" name="타원 427">
                  <a:extLst>
                    <a:ext uri="{FF2B5EF4-FFF2-40B4-BE49-F238E27FC236}">
                      <a16:creationId xmlns:a16="http://schemas.microsoft.com/office/drawing/2014/main" id="{00CB9B22-B2DD-4F1F-B85F-92D6BA85D70C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9" name="타원 428">
                  <a:extLst>
                    <a:ext uri="{FF2B5EF4-FFF2-40B4-BE49-F238E27FC236}">
                      <a16:creationId xmlns:a16="http://schemas.microsoft.com/office/drawing/2014/main" id="{0F27DC90-CDCD-4032-AC59-8D8080E8A174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39" name="그룹 338">
                <a:extLst>
                  <a:ext uri="{FF2B5EF4-FFF2-40B4-BE49-F238E27FC236}">
                    <a16:creationId xmlns:a16="http://schemas.microsoft.com/office/drawing/2014/main" id="{D19DE76F-9EDE-4E2F-93B2-2AD974DBE843}"/>
                  </a:ext>
                </a:extLst>
              </p:cNvPr>
              <p:cNvGrpSpPr/>
              <p:nvPr/>
            </p:nvGrpSpPr>
            <p:grpSpPr>
              <a:xfrm>
                <a:off x="76200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386" name="타원 385">
                  <a:extLst>
                    <a:ext uri="{FF2B5EF4-FFF2-40B4-BE49-F238E27FC236}">
                      <a16:creationId xmlns:a16="http://schemas.microsoft.com/office/drawing/2014/main" id="{4728AD02-5DFB-4639-8607-8955FB387A16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7" name="타원 386">
                  <a:extLst>
                    <a:ext uri="{FF2B5EF4-FFF2-40B4-BE49-F238E27FC236}">
                      <a16:creationId xmlns:a16="http://schemas.microsoft.com/office/drawing/2014/main" id="{92F9E616-2F37-4534-BCD6-2D3DB7C42466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8" name="타원 387">
                  <a:extLst>
                    <a:ext uri="{FF2B5EF4-FFF2-40B4-BE49-F238E27FC236}">
                      <a16:creationId xmlns:a16="http://schemas.microsoft.com/office/drawing/2014/main" id="{DD35A21A-07F0-4850-A8A5-CE34C19955B2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9" name="타원 388">
                  <a:extLst>
                    <a:ext uri="{FF2B5EF4-FFF2-40B4-BE49-F238E27FC236}">
                      <a16:creationId xmlns:a16="http://schemas.microsoft.com/office/drawing/2014/main" id="{9043E387-4D02-47F8-BF11-E0A3F9F17D2E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0" name="타원 389">
                  <a:extLst>
                    <a:ext uri="{FF2B5EF4-FFF2-40B4-BE49-F238E27FC236}">
                      <a16:creationId xmlns:a16="http://schemas.microsoft.com/office/drawing/2014/main" id="{7F822055-A2E4-4FD1-9441-B95ED05669C9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1" name="타원 390">
                  <a:extLst>
                    <a:ext uri="{FF2B5EF4-FFF2-40B4-BE49-F238E27FC236}">
                      <a16:creationId xmlns:a16="http://schemas.microsoft.com/office/drawing/2014/main" id="{7596570D-750C-4373-A8CE-67EC63E19A91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2" name="타원 391">
                  <a:extLst>
                    <a:ext uri="{FF2B5EF4-FFF2-40B4-BE49-F238E27FC236}">
                      <a16:creationId xmlns:a16="http://schemas.microsoft.com/office/drawing/2014/main" id="{D5F49348-86AC-4BAC-93FB-8765459EE5B4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3" name="타원 392">
                  <a:extLst>
                    <a:ext uri="{FF2B5EF4-FFF2-40B4-BE49-F238E27FC236}">
                      <a16:creationId xmlns:a16="http://schemas.microsoft.com/office/drawing/2014/main" id="{6359A69D-F186-4095-9E3C-258001FEF4FB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4" name="타원 393">
                  <a:extLst>
                    <a:ext uri="{FF2B5EF4-FFF2-40B4-BE49-F238E27FC236}">
                      <a16:creationId xmlns:a16="http://schemas.microsoft.com/office/drawing/2014/main" id="{664A43FC-73E5-423D-83EE-BDE4B50927CF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5" name="타원 394">
                  <a:extLst>
                    <a:ext uri="{FF2B5EF4-FFF2-40B4-BE49-F238E27FC236}">
                      <a16:creationId xmlns:a16="http://schemas.microsoft.com/office/drawing/2014/main" id="{2A12B829-C21C-4B47-9EBF-A90A27E20D73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6" name="타원 395">
                  <a:extLst>
                    <a:ext uri="{FF2B5EF4-FFF2-40B4-BE49-F238E27FC236}">
                      <a16:creationId xmlns:a16="http://schemas.microsoft.com/office/drawing/2014/main" id="{D0217FDC-9473-4497-960E-1D443A71B016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7" name="타원 396">
                  <a:extLst>
                    <a:ext uri="{FF2B5EF4-FFF2-40B4-BE49-F238E27FC236}">
                      <a16:creationId xmlns:a16="http://schemas.microsoft.com/office/drawing/2014/main" id="{A04E330C-2F2F-4436-A790-CC50A22CB00A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8" name="타원 397">
                  <a:extLst>
                    <a:ext uri="{FF2B5EF4-FFF2-40B4-BE49-F238E27FC236}">
                      <a16:creationId xmlns:a16="http://schemas.microsoft.com/office/drawing/2014/main" id="{5BB1EE09-46BE-4836-BD18-62746B757048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9" name="타원 398">
                  <a:extLst>
                    <a:ext uri="{FF2B5EF4-FFF2-40B4-BE49-F238E27FC236}">
                      <a16:creationId xmlns:a16="http://schemas.microsoft.com/office/drawing/2014/main" id="{5381070C-E7DA-423A-9E7F-C053E6AE6888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0" name="타원 399">
                  <a:extLst>
                    <a:ext uri="{FF2B5EF4-FFF2-40B4-BE49-F238E27FC236}">
                      <a16:creationId xmlns:a16="http://schemas.microsoft.com/office/drawing/2014/main" id="{DE30A163-E93B-489E-B990-4D148EE3D6ED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1" name="타원 400">
                  <a:extLst>
                    <a:ext uri="{FF2B5EF4-FFF2-40B4-BE49-F238E27FC236}">
                      <a16:creationId xmlns:a16="http://schemas.microsoft.com/office/drawing/2014/main" id="{2D1511AD-44A8-43BF-AF41-65A6623F5921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2" name="타원 401">
                  <a:extLst>
                    <a:ext uri="{FF2B5EF4-FFF2-40B4-BE49-F238E27FC236}">
                      <a16:creationId xmlns:a16="http://schemas.microsoft.com/office/drawing/2014/main" id="{7BCEB725-AC5F-4076-AE57-CDA641B40024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3" name="타원 402">
                  <a:extLst>
                    <a:ext uri="{FF2B5EF4-FFF2-40B4-BE49-F238E27FC236}">
                      <a16:creationId xmlns:a16="http://schemas.microsoft.com/office/drawing/2014/main" id="{C0EB60E2-6BA6-4223-BAE5-B250AEA1F57D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4" name="타원 403">
                  <a:extLst>
                    <a:ext uri="{FF2B5EF4-FFF2-40B4-BE49-F238E27FC236}">
                      <a16:creationId xmlns:a16="http://schemas.microsoft.com/office/drawing/2014/main" id="{60AD1280-0783-4A41-B18A-FE8DBA55A768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5" name="타원 404">
                  <a:extLst>
                    <a:ext uri="{FF2B5EF4-FFF2-40B4-BE49-F238E27FC236}">
                      <a16:creationId xmlns:a16="http://schemas.microsoft.com/office/drawing/2014/main" id="{FAC5C397-A22D-47BE-A2AF-8DA899F3AB74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6" name="타원 405">
                  <a:extLst>
                    <a:ext uri="{FF2B5EF4-FFF2-40B4-BE49-F238E27FC236}">
                      <a16:creationId xmlns:a16="http://schemas.microsoft.com/office/drawing/2014/main" id="{809AA584-F997-46AA-8BDA-DBC7568A2A2F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7" name="타원 406">
                  <a:extLst>
                    <a:ext uri="{FF2B5EF4-FFF2-40B4-BE49-F238E27FC236}">
                      <a16:creationId xmlns:a16="http://schemas.microsoft.com/office/drawing/2014/main" id="{2DF90111-6A85-4A6E-AAB4-8D9240D00EF8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40" name="그룹 339">
                <a:extLst>
                  <a:ext uri="{FF2B5EF4-FFF2-40B4-BE49-F238E27FC236}">
                    <a16:creationId xmlns:a16="http://schemas.microsoft.com/office/drawing/2014/main" id="{D1D4C539-B4C2-4583-B675-2062C44E3F77}"/>
                  </a:ext>
                </a:extLst>
              </p:cNvPr>
              <p:cNvGrpSpPr/>
              <p:nvPr/>
            </p:nvGrpSpPr>
            <p:grpSpPr>
              <a:xfrm>
                <a:off x="73342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364" name="타원 363">
                  <a:extLst>
                    <a:ext uri="{FF2B5EF4-FFF2-40B4-BE49-F238E27FC236}">
                      <a16:creationId xmlns:a16="http://schemas.microsoft.com/office/drawing/2014/main" id="{55150A83-DEBB-4B4B-835F-2E7C56ABE689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5" name="타원 364">
                  <a:extLst>
                    <a:ext uri="{FF2B5EF4-FFF2-40B4-BE49-F238E27FC236}">
                      <a16:creationId xmlns:a16="http://schemas.microsoft.com/office/drawing/2014/main" id="{F0EF29E8-50AF-4FAC-A829-34C0364CA553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6" name="타원 365">
                  <a:extLst>
                    <a:ext uri="{FF2B5EF4-FFF2-40B4-BE49-F238E27FC236}">
                      <a16:creationId xmlns:a16="http://schemas.microsoft.com/office/drawing/2014/main" id="{FF877EFC-79F3-4D61-85A6-C70E5D426C97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7" name="타원 366">
                  <a:extLst>
                    <a:ext uri="{FF2B5EF4-FFF2-40B4-BE49-F238E27FC236}">
                      <a16:creationId xmlns:a16="http://schemas.microsoft.com/office/drawing/2014/main" id="{7EA1A896-BC06-412A-AB70-A307184AB838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8" name="타원 367">
                  <a:extLst>
                    <a:ext uri="{FF2B5EF4-FFF2-40B4-BE49-F238E27FC236}">
                      <a16:creationId xmlns:a16="http://schemas.microsoft.com/office/drawing/2014/main" id="{163CA4D7-A1DD-45CF-9E4A-BE637E2AC5F9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9" name="타원 368">
                  <a:extLst>
                    <a:ext uri="{FF2B5EF4-FFF2-40B4-BE49-F238E27FC236}">
                      <a16:creationId xmlns:a16="http://schemas.microsoft.com/office/drawing/2014/main" id="{01520F6E-0EF7-4312-A6DB-88D2E122904A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0" name="타원 369">
                  <a:extLst>
                    <a:ext uri="{FF2B5EF4-FFF2-40B4-BE49-F238E27FC236}">
                      <a16:creationId xmlns:a16="http://schemas.microsoft.com/office/drawing/2014/main" id="{E50F55D1-353E-4546-9584-1B6F99CBCEEC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1" name="타원 370">
                  <a:extLst>
                    <a:ext uri="{FF2B5EF4-FFF2-40B4-BE49-F238E27FC236}">
                      <a16:creationId xmlns:a16="http://schemas.microsoft.com/office/drawing/2014/main" id="{D8471001-E61E-46B6-BD06-69D8BC5D50E9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2" name="타원 371">
                  <a:extLst>
                    <a:ext uri="{FF2B5EF4-FFF2-40B4-BE49-F238E27FC236}">
                      <a16:creationId xmlns:a16="http://schemas.microsoft.com/office/drawing/2014/main" id="{44E32B6E-371E-4C62-8EDB-237B2DEBEF38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3" name="타원 372">
                  <a:extLst>
                    <a:ext uri="{FF2B5EF4-FFF2-40B4-BE49-F238E27FC236}">
                      <a16:creationId xmlns:a16="http://schemas.microsoft.com/office/drawing/2014/main" id="{2AEBA28A-847E-4835-B707-31542044B0B3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4" name="타원 373">
                  <a:extLst>
                    <a:ext uri="{FF2B5EF4-FFF2-40B4-BE49-F238E27FC236}">
                      <a16:creationId xmlns:a16="http://schemas.microsoft.com/office/drawing/2014/main" id="{1F32CD61-FEC1-463D-8C4C-E3B54D10EC57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5" name="타원 374">
                  <a:extLst>
                    <a:ext uri="{FF2B5EF4-FFF2-40B4-BE49-F238E27FC236}">
                      <a16:creationId xmlns:a16="http://schemas.microsoft.com/office/drawing/2014/main" id="{59CE1A3E-ED70-438E-9D3B-FBB5CCFF8836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6" name="타원 375">
                  <a:extLst>
                    <a:ext uri="{FF2B5EF4-FFF2-40B4-BE49-F238E27FC236}">
                      <a16:creationId xmlns:a16="http://schemas.microsoft.com/office/drawing/2014/main" id="{377B5CEA-3A39-455A-929A-31B1374392A1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7" name="타원 376">
                  <a:extLst>
                    <a:ext uri="{FF2B5EF4-FFF2-40B4-BE49-F238E27FC236}">
                      <a16:creationId xmlns:a16="http://schemas.microsoft.com/office/drawing/2014/main" id="{6C85605A-4566-4AC7-8C05-604589F50B25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8" name="타원 377">
                  <a:extLst>
                    <a:ext uri="{FF2B5EF4-FFF2-40B4-BE49-F238E27FC236}">
                      <a16:creationId xmlns:a16="http://schemas.microsoft.com/office/drawing/2014/main" id="{F4E70EF5-96BF-4474-AA97-158161AACB1C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9" name="타원 378">
                  <a:extLst>
                    <a:ext uri="{FF2B5EF4-FFF2-40B4-BE49-F238E27FC236}">
                      <a16:creationId xmlns:a16="http://schemas.microsoft.com/office/drawing/2014/main" id="{192B4662-CFEA-4612-8436-6F3F9CFF3E66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0" name="타원 379">
                  <a:extLst>
                    <a:ext uri="{FF2B5EF4-FFF2-40B4-BE49-F238E27FC236}">
                      <a16:creationId xmlns:a16="http://schemas.microsoft.com/office/drawing/2014/main" id="{0930770E-845B-4FEA-B307-C6D6066D34C8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1" name="타원 380">
                  <a:extLst>
                    <a:ext uri="{FF2B5EF4-FFF2-40B4-BE49-F238E27FC236}">
                      <a16:creationId xmlns:a16="http://schemas.microsoft.com/office/drawing/2014/main" id="{ABDB5350-B98F-4B42-8E15-A29DC42D99D1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2" name="타원 381">
                  <a:extLst>
                    <a:ext uri="{FF2B5EF4-FFF2-40B4-BE49-F238E27FC236}">
                      <a16:creationId xmlns:a16="http://schemas.microsoft.com/office/drawing/2014/main" id="{54DE563A-76E8-4A0F-A8CC-F8230FAD2DBB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3" name="타원 382">
                  <a:extLst>
                    <a:ext uri="{FF2B5EF4-FFF2-40B4-BE49-F238E27FC236}">
                      <a16:creationId xmlns:a16="http://schemas.microsoft.com/office/drawing/2014/main" id="{B8DE91D1-120D-49C6-BA1F-D5F4BCC9B975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4" name="타원 383">
                  <a:extLst>
                    <a:ext uri="{FF2B5EF4-FFF2-40B4-BE49-F238E27FC236}">
                      <a16:creationId xmlns:a16="http://schemas.microsoft.com/office/drawing/2014/main" id="{2E242C90-DA1B-4650-8268-6280EFC9097D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5" name="타원 384">
                  <a:extLst>
                    <a:ext uri="{FF2B5EF4-FFF2-40B4-BE49-F238E27FC236}">
                      <a16:creationId xmlns:a16="http://schemas.microsoft.com/office/drawing/2014/main" id="{A47B03C3-298F-4DDE-A617-0936B8798F80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41" name="그룹 340">
                <a:extLst>
                  <a:ext uri="{FF2B5EF4-FFF2-40B4-BE49-F238E27FC236}">
                    <a16:creationId xmlns:a16="http://schemas.microsoft.com/office/drawing/2014/main" id="{FB1DDB6D-E0CC-42CE-9FCF-410FEAE0DB38}"/>
                  </a:ext>
                </a:extLst>
              </p:cNvPr>
              <p:cNvGrpSpPr/>
              <p:nvPr/>
            </p:nvGrpSpPr>
            <p:grpSpPr>
              <a:xfrm>
                <a:off x="70485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342" name="타원 341">
                  <a:extLst>
                    <a:ext uri="{FF2B5EF4-FFF2-40B4-BE49-F238E27FC236}">
                      <a16:creationId xmlns:a16="http://schemas.microsoft.com/office/drawing/2014/main" id="{C84849F8-FA04-4CA2-B54D-AB3A8AC8011E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3" name="타원 342">
                  <a:extLst>
                    <a:ext uri="{FF2B5EF4-FFF2-40B4-BE49-F238E27FC236}">
                      <a16:creationId xmlns:a16="http://schemas.microsoft.com/office/drawing/2014/main" id="{319440ED-1CE5-482F-8D40-B905CD6CC649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4" name="타원 343">
                  <a:extLst>
                    <a:ext uri="{FF2B5EF4-FFF2-40B4-BE49-F238E27FC236}">
                      <a16:creationId xmlns:a16="http://schemas.microsoft.com/office/drawing/2014/main" id="{28882612-75CB-409F-8FAF-E6F205539155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5" name="타원 344">
                  <a:extLst>
                    <a:ext uri="{FF2B5EF4-FFF2-40B4-BE49-F238E27FC236}">
                      <a16:creationId xmlns:a16="http://schemas.microsoft.com/office/drawing/2014/main" id="{7F6D4751-16C4-4465-BE12-D2756901A0EB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6" name="타원 345">
                  <a:extLst>
                    <a:ext uri="{FF2B5EF4-FFF2-40B4-BE49-F238E27FC236}">
                      <a16:creationId xmlns:a16="http://schemas.microsoft.com/office/drawing/2014/main" id="{18242742-6AD4-40F7-91F8-8292D9EB5BEA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7" name="타원 346">
                  <a:extLst>
                    <a:ext uri="{FF2B5EF4-FFF2-40B4-BE49-F238E27FC236}">
                      <a16:creationId xmlns:a16="http://schemas.microsoft.com/office/drawing/2014/main" id="{61B81850-7786-454C-AE38-06F9BEE75202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8" name="타원 347">
                  <a:extLst>
                    <a:ext uri="{FF2B5EF4-FFF2-40B4-BE49-F238E27FC236}">
                      <a16:creationId xmlns:a16="http://schemas.microsoft.com/office/drawing/2014/main" id="{8FFB6FDD-49C1-4615-9256-369A2AAD080F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9" name="타원 348">
                  <a:extLst>
                    <a:ext uri="{FF2B5EF4-FFF2-40B4-BE49-F238E27FC236}">
                      <a16:creationId xmlns:a16="http://schemas.microsoft.com/office/drawing/2014/main" id="{3F345274-3AF6-4C7E-BAD0-1670A60D0569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0" name="타원 349">
                  <a:extLst>
                    <a:ext uri="{FF2B5EF4-FFF2-40B4-BE49-F238E27FC236}">
                      <a16:creationId xmlns:a16="http://schemas.microsoft.com/office/drawing/2014/main" id="{9178E094-E5CC-4509-99A5-DEB5711499E7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1" name="타원 350">
                  <a:extLst>
                    <a:ext uri="{FF2B5EF4-FFF2-40B4-BE49-F238E27FC236}">
                      <a16:creationId xmlns:a16="http://schemas.microsoft.com/office/drawing/2014/main" id="{95E8DF8C-6EAE-4DFA-802E-8E31E750D23C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2" name="타원 351">
                  <a:extLst>
                    <a:ext uri="{FF2B5EF4-FFF2-40B4-BE49-F238E27FC236}">
                      <a16:creationId xmlns:a16="http://schemas.microsoft.com/office/drawing/2014/main" id="{EF423CE8-B61B-419D-9C0E-F780F5681C6C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3" name="타원 352">
                  <a:extLst>
                    <a:ext uri="{FF2B5EF4-FFF2-40B4-BE49-F238E27FC236}">
                      <a16:creationId xmlns:a16="http://schemas.microsoft.com/office/drawing/2014/main" id="{4A0AE145-64E3-4FBD-8AB7-072ADE3641CF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4" name="타원 353">
                  <a:extLst>
                    <a:ext uri="{FF2B5EF4-FFF2-40B4-BE49-F238E27FC236}">
                      <a16:creationId xmlns:a16="http://schemas.microsoft.com/office/drawing/2014/main" id="{5FD8D09C-7591-4BB2-91AF-DA58984D73ED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5" name="타원 354">
                  <a:extLst>
                    <a:ext uri="{FF2B5EF4-FFF2-40B4-BE49-F238E27FC236}">
                      <a16:creationId xmlns:a16="http://schemas.microsoft.com/office/drawing/2014/main" id="{6C5C4896-A453-4FB3-A0F6-62E4B57B66AF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6" name="타원 355">
                  <a:extLst>
                    <a:ext uri="{FF2B5EF4-FFF2-40B4-BE49-F238E27FC236}">
                      <a16:creationId xmlns:a16="http://schemas.microsoft.com/office/drawing/2014/main" id="{BDE62364-8659-47A0-AE21-3F1CF2CB0D94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7" name="타원 356">
                  <a:extLst>
                    <a:ext uri="{FF2B5EF4-FFF2-40B4-BE49-F238E27FC236}">
                      <a16:creationId xmlns:a16="http://schemas.microsoft.com/office/drawing/2014/main" id="{3908B8B1-590D-4E55-8F23-23A7F5CFE6E1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8" name="타원 357">
                  <a:extLst>
                    <a:ext uri="{FF2B5EF4-FFF2-40B4-BE49-F238E27FC236}">
                      <a16:creationId xmlns:a16="http://schemas.microsoft.com/office/drawing/2014/main" id="{0A21C738-4763-4ACF-8D03-041D4721488E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9" name="타원 358">
                  <a:extLst>
                    <a:ext uri="{FF2B5EF4-FFF2-40B4-BE49-F238E27FC236}">
                      <a16:creationId xmlns:a16="http://schemas.microsoft.com/office/drawing/2014/main" id="{6928559E-A7DB-4104-A67D-C6D5697AA03F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0" name="타원 359">
                  <a:extLst>
                    <a:ext uri="{FF2B5EF4-FFF2-40B4-BE49-F238E27FC236}">
                      <a16:creationId xmlns:a16="http://schemas.microsoft.com/office/drawing/2014/main" id="{66DEFF67-138A-46B7-A460-5CF64D31409F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1" name="타원 360">
                  <a:extLst>
                    <a:ext uri="{FF2B5EF4-FFF2-40B4-BE49-F238E27FC236}">
                      <a16:creationId xmlns:a16="http://schemas.microsoft.com/office/drawing/2014/main" id="{E1CC1515-BBD8-485D-9A22-66F3CFA4BEDC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2" name="타원 361">
                  <a:extLst>
                    <a:ext uri="{FF2B5EF4-FFF2-40B4-BE49-F238E27FC236}">
                      <a16:creationId xmlns:a16="http://schemas.microsoft.com/office/drawing/2014/main" id="{30A9A90C-F34E-4EE2-928C-A6E9235D6955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3" name="타원 362">
                  <a:extLst>
                    <a:ext uri="{FF2B5EF4-FFF2-40B4-BE49-F238E27FC236}">
                      <a16:creationId xmlns:a16="http://schemas.microsoft.com/office/drawing/2014/main" id="{FD39E646-F1D5-40A5-8769-525A0546BCE7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F488B55C-97D0-427D-9AF2-AB9F021D9ABB}"/>
                </a:ext>
              </a:extLst>
            </p:cNvPr>
            <p:cNvGrpSpPr/>
            <p:nvPr userDrawn="1"/>
          </p:nvGrpSpPr>
          <p:grpSpPr>
            <a:xfrm>
              <a:off x="7016844" y="323851"/>
              <a:ext cx="2544310" cy="6210300"/>
              <a:chOff x="7048500" y="185738"/>
              <a:chExt cx="2657475" cy="6486525"/>
            </a:xfrm>
            <a:grpFill/>
          </p:grpSpPr>
          <p:grpSp>
            <p:nvGrpSpPr>
              <p:cNvPr id="3" name="그룹 2">
                <a:extLst>
                  <a:ext uri="{FF2B5EF4-FFF2-40B4-BE49-F238E27FC236}">
                    <a16:creationId xmlns:a16="http://schemas.microsoft.com/office/drawing/2014/main" id="{2F8F1B59-C7D5-47DF-BF52-8E31551B3F89}"/>
                  </a:ext>
                </a:extLst>
              </p:cNvPr>
              <p:cNvGrpSpPr/>
              <p:nvPr/>
            </p:nvGrpSpPr>
            <p:grpSpPr>
              <a:xfrm>
                <a:off x="96202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211" name="타원 210">
                  <a:extLst>
                    <a:ext uri="{FF2B5EF4-FFF2-40B4-BE49-F238E27FC236}">
                      <a16:creationId xmlns:a16="http://schemas.microsoft.com/office/drawing/2014/main" id="{4268F3EB-0F3D-41F3-9D86-3DA0626592B0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2" name="타원 211">
                  <a:extLst>
                    <a:ext uri="{FF2B5EF4-FFF2-40B4-BE49-F238E27FC236}">
                      <a16:creationId xmlns:a16="http://schemas.microsoft.com/office/drawing/2014/main" id="{9E9B6B54-203C-48C1-866F-977812617863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3" name="타원 212">
                  <a:extLst>
                    <a:ext uri="{FF2B5EF4-FFF2-40B4-BE49-F238E27FC236}">
                      <a16:creationId xmlns:a16="http://schemas.microsoft.com/office/drawing/2014/main" id="{DA38F1B3-2386-42F2-9947-1B13A1A7798C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4" name="타원 213">
                  <a:extLst>
                    <a:ext uri="{FF2B5EF4-FFF2-40B4-BE49-F238E27FC236}">
                      <a16:creationId xmlns:a16="http://schemas.microsoft.com/office/drawing/2014/main" id="{AF9D8AC7-8ECA-4106-9AC1-80B7E36D227C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5" name="타원 214">
                  <a:extLst>
                    <a:ext uri="{FF2B5EF4-FFF2-40B4-BE49-F238E27FC236}">
                      <a16:creationId xmlns:a16="http://schemas.microsoft.com/office/drawing/2014/main" id="{628B36B9-81B1-4578-9ADB-8F2385DCC47F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6" name="타원 215">
                  <a:extLst>
                    <a:ext uri="{FF2B5EF4-FFF2-40B4-BE49-F238E27FC236}">
                      <a16:creationId xmlns:a16="http://schemas.microsoft.com/office/drawing/2014/main" id="{52CFE3FE-0606-49CF-97E3-96880045F9FA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7" name="타원 216">
                  <a:extLst>
                    <a:ext uri="{FF2B5EF4-FFF2-40B4-BE49-F238E27FC236}">
                      <a16:creationId xmlns:a16="http://schemas.microsoft.com/office/drawing/2014/main" id="{E4454CA5-CA7B-4A12-BAFF-6C59FF990E4B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8" name="타원 217">
                  <a:extLst>
                    <a:ext uri="{FF2B5EF4-FFF2-40B4-BE49-F238E27FC236}">
                      <a16:creationId xmlns:a16="http://schemas.microsoft.com/office/drawing/2014/main" id="{96C9A7B3-525D-4FA7-B71B-CEED04CAC042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9" name="타원 218">
                  <a:extLst>
                    <a:ext uri="{FF2B5EF4-FFF2-40B4-BE49-F238E27FC236}">
                      <a16:creationId xmlns:a16="http://schemas.microsoft.com/office/drawing/2014/main" id="{586A5DB4-EDDF-4C27-9ECC-8790B34D5838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0" name="타원 219">
                  <a:extLst>
                    <a:ext uri="{FF2B5EF4-FFF2-40B4-BE49-F238E27FC236}">
                      <a16:creationId xmlns:a16="http://schemas.microsoft.com/office/drawing/2014/main" id="{DD02AF1B-60C1-4E81-8220-2F4FE805F968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1" name="타원 220">
                  <a:extLst>
                    <a:ext uri="{FF2B5EF4-FFF2-40B4-BE49-F238E27FC236}">
                      <a16:creationId xmlns:a16="http://schemas.microsoft.com/office/drawing/2014/main" id="{E65DEE32-277C-42C0-8FCF-5AA02F811DE0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2" name="타원 221">
                  <a:extLst>
                    <a:ext uri="{FF2B5EF4-FFF2-40B4-BE49-F238E27FC236}">
                      <a16:creationId xmlns:a16="http://schemas.microsoft.com/office/drawing/2014/main" id="{16702F1F-56B4-4B26-BEAB-263C3264AC32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3" name="타원 222">
                  <a:extLst>
                    <a:ext uri="{FF2B5EF4-FFF2-40B4-BE49-F238E27FC236}">
                      <a16:creationId xmlns:a16="http://schemas.microsoft.com/office/drawing/2014/main" id="{7821614D-7CB8-4C7E-8ADF-E4E2AA535B7C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4" name="타원 223">
                  <a:extLst>
                    <a:ext uri="{FF2B5EF4-FFF2-40B4-BE49-F238E27FC236}">
                      <a16:creationId xmlns:a16="http://schemas.microsoft.com/office/drawing/2014/main" id="{C835B98F-C696-4F17-9877-9B9E898FB521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5" name="타원 224">
                  <a:extLst>
                    <a:ext uri="{FF2B5EF4-FFF2-40B4-BE49-F238E27FC236}">
                      <a16:creationId xmlns:a16="http://schemas.microsoft.com/office/drawing/2014/main" id="{8B71381F-6123-47D6-81F1-5855C9A5106F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6" name="타원 225">
                  <a:extLst>
                    <a:ext uri="{FF2B5EF4-FFF2-40B4-BE49-F238E27FC236}">
                      <a16:creationId xmlns:a16="http://schemas.microsoft.com/office/drawing/2014/main" id="{E185350B-DE71-4946-A7B1-05244736CF2E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7" name="타원 226">
                  <a:extLst>
                    <a:ext uri="{FF2B5EF4-FFF2-40B4-BE49-F238E27FC236}">
                      <a16:creationId xmlns:a16="http://schemas.microsoft.com/office/drawing/2014/main" id="{18F4F813-2801-4244-B6EF-6B281638997F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8" name="타원 227">
                  <a:extLst>
                    <a:ext uri="{FF2B5EF4-FFF2-40B4-BE49-F238E27FC236}">
                      <a16:creationId xmlns:a16="http://schemas.microsoft.com/office/drawing/2014/main" id="{4141237E-FFAD-4EAA-89CD-9AB78860ED25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9" name="타원 228">
                  <a:extLst>
                    <a:ext uri="{FF2B5EF4-FFF2-40B4-BE49-F238E27FC236}">
                      <a16:creationId xmlns:a16="http://schemas.microsoft.com/office/drawing/2014/main" id="{0AA50920-4D2E-4E57-87D7-590DE0546EF1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0" name="타원 229">
                  <a:extLst>
                    <a:ext uri="{FF2B5EF4-FFF2-40B4-BE49-F238E27FC236}">
                      <a16:creationId xmlns:a16="http://schemas.microsoft.com/office/drawing/2014/main" id="{6DD7415A-7CC4-4D9B-8170-4D49A0552466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1" name="타원 230">
                  <a:extLst>
                    <a:ext uri="{FF2B5EF4-FFF2-40B4-BE49-F238E27FC236}">
                      <a16:creationId xmlns:a16="http://schemas.microsoft.com/office/drawing/2014/main" id="{12D2C239-5581-426C-BEB1-1E8B54E41893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2" name="타원 231">
                  <a:extLst>
                    <a:ext uri="{FF2B5EF4-FFF2-40B4-BE49-F238E27FC236}">
                      <a16:creationId xmlns:a16="http://schemas.microsoft.com/office/drawing/2014/main" id="{6059CAC7-7EE5-4B0B-8667-DC528649EB69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4" name="그룹 3">
                <a:extLst>
                  <a:ext uri="{FF2B5EF4-FFF2-40B4-BE49-F238E27FC236}">
                    <a16:creationId xmlns:a16="http://schemas.microsoft.com/office/drawing/2014/main" id="{EFE89C4C-0BA9-4D40-82A1-7D956D53074A}"/>
                  </a:ext>
                </a:extLst>
              </p:cNvPr>
              <p:cNvGrpSpPr/>
              <p:nvPr/>
            </p:nvGrpSpPr>
            <p:grpSpPr>
              <a:xfrm>
                <a:off x="93345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189" name="타원 188">
                  <a:extLst>
                    <a:ext uri="{FF2B5EF4-FFF2-40B4-BE49-F238E27FC236}">
                      <a16:creationId xmlns:a16="http://schemas.microsoft.com/office/drawing/2014/main" id="{14976049-2B20-4DD4-97D1-CED6CF7E5A2F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0" name="타원 189">
                  <a:extLst>
                    <a:ext uri="{FF2B5EF4-FFF2-40B4-BE49-F238E27FC236}">
                      <a16:creationId xmlns:a16="http://schemas.microsoft.com/office/drawing/2014/main" id="{18EBEF7E-352F-4165-9540-9CA4C6643C90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1" name="타원 190">
                  <a:extLst>
                    <a:ext uri="{FF2B5EF4-FFF2-40B4-BE49-F238E27FC236}">
                      <a16:creationId xmlns:a16="http://schemas.microsoft.com/office/drawing/2014/main" id="{4731CC8C-6128-41AF-BABE-22A9453956DB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2" name="타원 191">
                  <a:extLst>
                    <a:ext uri="{FF2B5EF4-FFF2-40B4-BE49-F238E27FC236}">
                      <a16:creationId xmlns:a16="http://schemas.microsoft.com/office/drawing/2014/main" id="{644B2060-EA61-4D25-BC4C-A320394A3112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3" name="타원 192">
                  <a:extLst>
                    <a:ext uri="{FF2B5EF4-FFF2-40B4-BE49-F238E27FC236}">
                      <a16:creationId xmlns:a16="http://schemas.microsoft.com/office/drawing/2014/main" id="{F51897F8-D062-4E03-91F5-F67EE270751A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4" name="타원 193">
                  <a:extLst>
                    <a:ext uri="{FF2B5EF4-FFF2-40B4-BE49-F238E27FC236}">
                      <a16:creationId xmlns:a16="http://schemas.microsoft.com/office/drawing/2014/main" id="{B3022854-21C5-4838-AE76-0BFB9330D200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5" name="타원 194">
                  <a:extLst>
                    <a:ext uri="{FF2B5EF4-FFF2-40B4-BE49-F238E27FC236}">
                      <a16:creationId xmlns:a16="http://schemas.microsoft.com/office/drawing/2014/main" id="{28FB81EC-75B1-4AC7-BE3E-58194D661022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6" name="타원 195">
                  <a:extLst>
                    <a:ext uri="{FF2B5EF4-FFF2-40B4-BE49-F238E27FC236}">
                      <a16:creationId xmlns:a16="http://schemas.microsoft.com/office/drawing/2014/main" id="{2E66F667-91E4-4BDA-8666-03573420000D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7" name="타원 196">
                  <a:extLst>
                    <a:ext uri="{FF2B5EF4-FFF2-40B4-BE49-F238E27FC236}">
                      <a16:creationId xmlns:a16="http://schemas.microsoft.com/office/drawing/2014/main" id="{01CAD44C-A4E9-435C-9531-D084EBB1C0AD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8" name="타원 197">
                  <a:extLst>
                    <a:ext uri="{FF2B5EF4-FFF2-40B4-BE49-F238E27FC236}">
                      <a16:creationId xmlns:a16="http://schemas.microsoft.com/office/drawing/2014/main" id="{AB3553B4-476B-4EEA-A36F-DEE17268B339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9" name="타원 198">
                  <a:extLst>
                    <a:ext uri="{FF2B5EF4-FFF2-40B4-BE49-F238E27FC236}">
                      <a16:creationId xmlns:a16="http://schemas.microsoft.com/office/drawing/2014/main" id="{668CFBAE-861C-4226-B2C5-811F47066E6A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0" name="타원 199">
                  <a:extLst>
                    <a:ext uri="{FF2B5EF4-FFF2-40B4-BE49-F238E27FC236}">
                      <a16:creationId xmlns:a16="http://schemas.microsoft.com/office/drawing/2014/main" id="{928E929F-C0CC-4EB8-96C8-450F4D2272EC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1" name="타원 200">
                  <a:extLst>
                    <a:ext uri="{FF2B5EF4-FFF2-40B4-BE49-F238E27FC236}">
                      <a16:creationId xmlns:a16="http://schemas.microsoft.com/office/drawing/2014/main" id="{6A1D2E76-A401-4D90-AF8F-A66A83AA0DED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2" name="타원 201">
                  <a:extLst>
                    <a:ext uri="{FF2B5EF4-FFF2-40B4-BE49-F238E27FC236}">
                      <a16:creationId xmlns:a16="http://schemas.microsoft.com/office/drawing/2014/main" id="{14AA30A0-BF76-4D8E-8754-01936B488892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3" name="타원 202">
                  <a:extLst>
                    <a:ext uri="{FF2B5EF4-FFF2-40B4-BE49-F238E27FC236}">
                      <a16:creationId xmlns:a16="http://schemas.microsoft.com/office/drawing/2014/main" id="{D09CA436-4911-4412-ADDE-8046E8179D02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4" name="타원 203">
                  <a:extLst>
                    <a:ext uri="{FF2B5EF4-FFF2-40B4-BE49-F238E27FC236}">
                      <a16:creationId xmlns:a16="http://schemas.microsoft.com/office/drawing/2014/main" id="{5E3B4202-60BF-4B85-84D6-2B0474AB3DF0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5" name="타원 204">
                  <a:extLst>
                    <a:ext uri="{FF2B5EF4-FFF2-40B4-BE49-F238E27FC236}">
                      <a16:creationId xmlns:a16="http://schemas.microsoft.com/office/drawing/2014/main" id="{9851C91C-E0AF-411E-9E8C-A931D62A0C40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6" name="타원 205">
                  <a:extLst>
                    <a:ext uri="{FF2B5EF4-FFF2-40B4-BE49-F238E27FC236}">
                      <a16:creationId xmlns:a16="http://schemas.microsoft.com/office/drawing/2014/main" id="{C8D6AB8C-FE1E-4617-BB8A-43C529DB6A97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7" name="타원 206">
                  <a:extLst>
                    <a:ext uri="{FF2B5EF4-FFF2-40B4-BE49-F238E27FC236}">
                      <a16:creationId xmlns:a16="http://schemas.microsoft.com/office/drawing/2014/main" id="{E35D0093-B99B-45E5-ADE7-DD77BD94AE6D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8" name="타원 207">
                  <a:extLst>
                    <a:ext uri="{FF2B5EF4-FFF2-40B4-BE49-F238E27FC236}">
                      <a16:creationId xmlns:a16="http://schemas.microsoft.com/office/drawing/2014/main" id="{659052E5-D1C7-47DA-A41E-D1F699729BCE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9" name="타원 208">
                  <a:extLst>
                    <a:ext uri="{FF2B5EF4-FFF2-40B4-BE49-F238E27FC236}">
                      <a16:creationId xmlns:a16="http://schemas.microsoft.com/office/drawing/2014/main" id="{DA4AF175-4C9A-4FAF-8AD2-22698A6326B0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0" name="타원 209">
                  <a:extLst>
                    <a:ext uri="{FF2B5EF4-FFF2-40B4-BE49-F238E27FC236}">
                      <a16:creationId xmlns:a16="http://schemas.microsoft.com/office/drawing/2014/main" id="{FC4A8B79-6684-4093-85BD-E011EF74F0E9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5" name="그룹 4">
                <a:extLst>
                  <a:ext uri="{FF2B5EF4-FFF2-40B4-BE49-F238E27FC236}">
                    <a16:creationId xmlns:a16="http://schemas.microsoft.com/office/drawing/2014/main" id="{EB4953B8-868C-4EB8-96A8-5599C1CF33B4}"/>
                  </a:ext>
                </a:extLst>
              </p:cNvPr>
              <p:cNvGrpSpPr/>
              <p:nvPr/>
            </p:nvGrpSpPr>
            <p:grpSpPr>
              <a:xfrm>
                <a:off x="90487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167" name="타원 166">
                  <a:extLst>
                    <a:ext uri="{FF2B5EF4-FFF2-40B4-BE49-F238E27FC236}">
                      <a16:creationId xmlns:a16="http://schemas.microsoft.com/office/drawing/2014/main" id="{6A51A233-9269-4386-A9EC-E76FE41B0C53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8" name="타원 167">
                  <a:extLst>
                    <a:ext uri="{FF2B5EF4-FFF2-40B4-BE49-F238E27FC236}">
                      <a16:creationId xmlns:a16="http://schemas.microsoft.com/office/drawing/2014/main" id="{610E0FBB-65FB-46C6-97FC-F402693C91D0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9" name="타원 168">
                  <a:extLst>
                    <a:ext uri="{FF2B5EF4-FFF2-40B4-BE49-F238E27FC236}">
                      <a16:creationId xmlns:a16="http://schemas.microsoft.com/office/drawing/2014/main" id="{3299F87B-AE2E-424C-B224-F5DB855A6783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0" name="타원 169">
                  <a:extLst>
                    <a:ext uri="{FF2B5EF4-FFF2-40B4-BE49-F238E27FC236}">
                      <a16:creationId xmlns:a16="http://schemas.microsoft.com/office/drawing/2014/main" id="{E4D75EB6-E27D-41BA-99A5-D990F47A8ACE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1" name="타원 170">
                  <a:extLst>
                    <a:ext uri="{FF2B5EF4-FFF2-40B4-BE49-F238E27FC236}">
                      <a16:creationId xmlns:a16="http://schemas.microsoft.com/office/drawing/2014/main" id="{F7813658-F167-481A-8919-D5BE8D10BE96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2" name="타원 171">
                  <a:extLst>
                    <a:ext uri="{FF2B5EF4-FFF2-40B4-BE49-F238E27FC236}">
                      <a16:creationId xmlns:a16="http://schemas.microsoft.com/office/drawing/2014/main" id="{0C779417-F9B0-4199-85FE-B727D50967EC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3" name="타원 172">
                  <a:extLst>
                    <a:ext uri="{FF2B5EF4-FFF2-40B4-BE49-F238E27FC236}">
                      <a16:creationId xmlns:a16="http://schemas.microsoft.com/office/drawing/2014/main" id="{EB1C69A8-AB96-4336-A5A6-CDBAE3B67961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4" name="타원 173">
                  <a:extLst>
                    <a:ext uri="{FF2B5EF4-FFF2-40B4-BE49-F238E27FC236}">
                      <a16:creationId xmlns:a16="http://schemas.microsoft.com/office/drawing/2014/main" id="{5E22350E-E374-470D-B4B8-96C973451F96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5" name="타원 174">
                  <a:extLst>
                    <a:ext uri="{FF2B5EF4-FFF2-40B4-BE49-F238E27FC236}">
                      <a16:creationId xmlns:a16="http://schemas.microsoft.com/office/drawing/2014/main" id="{E1594FA2-2B26-4FC8-BADF-F7BB193864A4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6" name="타원 175">
                  <a:extLst>
                    <a:ext uri="{FF2B5EF4-FFF2-40B4-BE49-F238E27FC236}">
                      <a16:creationId xmlns:a16="http://schemas.microsoft.com/office/drawing/2014/main" id="{17A62E9E-94E5-4D38-B8DE-3C35D4F37195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7" name="타원 176">
                  <a:extLst>
                    <a:ext uri="{FF2B5EF4-FFF2-40B4-BE49-F238E27FC236}">
                      <a16:creationId xmlns:a16="http://schemas.microsoft.com/office/drawing/2014/main" id="{F6F04019-740F-4095-9FD3-B0EB44680BD5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8" name="타원 177">
                  <a:extLst>
                    <a:ext uri="{FF2B5EF4-FFF2-40B4-BE49-F238E27FC236}">
                      <a16:creationId xmlns:a16="http://schemas.microsoft.com/office/drawing/2014/main" id="{CA35CB46-1B9F-4B84-85C9-8B3C481AFA46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9" name="타원 178">
                  <a:extLst>
                    <a:ext uri="{FF2B5EF4-FFF2-40B4-BE49-F238E27FC236}">
                      <a16:creationId xmlns:a16="http://schemas.microsoft.com/office/drawing/2014/main" id="{7E5C4244-F08C-4D02-ACF1-3004214E62FA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0" name="타원 179">
                  <a:extLst>
                    <a:ext uri="{FF2B5EF4-FFF2-40B4-BE49-F238E27FC236}">
                      <a16:creationId xmlns:a16="http://schemas.microsoft.com/office/drawing/2014/main" id="{A9E30502-F0FB-405F-9C60-5E5473EF2B4A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1" name="타원 180">
                  <a:extLst>
                    <a:ext uri="{FF2B5EF4-FFF2-40B4-BE49-F238E27FC236}">
                      <a16:creationId xmlns:a16="http://schemas.microsoft.com/office/drawing/2014/main" id="{4BD30B89-33B9-4BA8-AA25-4E724CD1E4FF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2" name="타원 181">
                  <a:extLst>
                    <a:ext uri="{FF2B5EF4-FFF2-40B4-BE49-F238E27FC236}">
                      <a16:creationId xmlns:a16="http://schemas.microsoft.com/office/drawing/2014/main" id="{986833D2-3008-4706-92AA-7908E8E3E096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3" name="타원 182">
                  <a:extLst>
                    <a:ext uri="{FF2B5EF4-FFF2-40B4-BE49-F238E27FC236}">
                      <a16:creationId xmlns:a16="http://schemas.microsoft.com/office/drawing/2014/main" id="{0B03E3BC-0F25-465A-9F34-0A45774DE5FC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4" name="타원 183">
                  <a:extLst>
                    <a:ext uri="{FF2B5EF4-FFF2-40B4-BE49-F238E27FC236}">
                      <a16:creationId xmlns:a16="http://schemas.microsoft.com/office/drawing/2014/main" id="{61255AD8-510E-4FF2-9979-B4F870497631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5" name="타원 184">
                  <a:extLst>
                    <a:ext uri="{FF2B5EF4-FFF2-40B4-BE49-F238E27FC236}">
                      <a16:creationId xmlns:a16="http://schemas.microsoft.com/office/drawing/2014/main" id="{9EA63A8A-CAC9-46EC-B4DD-C1D314475127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6" name="타원 185">
                  <a:extLst>
                    <a:ext uri="{FF2B5EF4-FFF2-40B4-BE49-F238E27FC236}">
                      <a16:creationId xmlns:a16="http://schemas.microsoft.com/office/drawing/2014/main" id="{927FD8E5-67DA-4923-ADD9-AB28EC286E32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7" name="타원 186">
                  <a:extLst>
                    <a:ext uri="{FF2B5EF4-FFF2-40B4-BE49-F238E27FC236}">
                      <a16:creationId xmlns:a16="http://schemas.microsoft.com/office/drawing/2014/main" id="{8C570D96-DF46-4D2E-8374-1F90DAA7A865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8" name="타원 187">
                  <a:extLst>
                    <a:ext uri="{FF2B5EF4-FFF2-40B4-BE49-F238E27FC236}">
                      <a16:creationId xmlns:a16="http://schemas.microsoft.com/office/drawing/2014/main" id="{30CB667C-1B75-476E-845E-43CD1374FADA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6" name="그룹 5">
                <a:extLst>
                  <a:ext uri="{FF2B5EF4-FFF2-40B4-BE49-F238E27FC236}">
                    <a16:creationId xmlns:a16="http://schemas.microsoft.com/office/drawing/2014/main" id="{58530126-49E2-4BFC-9AFA-40DDBB04862C}"/>
                  </a:ext>
                </a:extLst>
              </p:cNvPr>
              <p:cNvGrpSpPr/>
              <p:nvPr/>
            </p:nvGrpSpPr>
            <p:grpSpPr>
              <a:xfrm>
                <a:off x="87630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145" name="타원 144">
                  <a:extLst>
                    <a:ext uri="{FF2B5EF4-FFF2-40B4-BE49-F238E27FC236}">
                      <a16:creationId xmlns:a16="http://schemas.microsoft.com/office/drawing/2014/main" id="{A2ADC6A6-9A39-4A30-8CCD-005A13E55D15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6" name="타원 145">
                  <a:extLst>
                    <a:ext uri="{FF2B5EF4-FFF2-40B4-BE49-F238E27FC236}">
                      <a16:creationId xmlns:a16="http://schemas.microsoft.com/office/drawing/2014/main" id="{30F16DAC-D9E4-4AE4-A5DF-683D9E93A69D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7" name="타원 146">
                  <a:extLst>
                    <a:ext uri="{FF2B5EF4-FFF2-40B4-BE49-F238E27FC236}">
                      <a16:creationId xmlns:a16="http://schemas.microsoft.com/office/drawing/2014/main" id="{FC248305-9548-45AC-A340-AC1AAA545B0B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8" name="타원 147">
                  <a:extLst>
                    <a:ext uri="{FF2B5EF4-FFF2-40B4-BE49-F238E27FC236}">
                      <a16:creationId xmlns:a16="http://schemas.microsoft.com/office/drawing/2014/main" id="{AD32103E-F5F4-42BD-89D5-22074C20DEF6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9" name="타원 148">
                  <a:extLst>
                    <a:ext uri="{FF2B5EF4-FFF2-40B4-BE49-F238E27FC236}">
                      <a16:creationId xmlns:a16="http://schemas.microsoft.com/office/drawing/2014/main" id="{7EB2AF21-13A1-48B4-885A-0F260AF09F74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0" name="타원 149">
                  <a:extLst>
                    <a:ext uri="{FF2B5EF4-FFF2-40B4-BE49-F238E27FC236}">
                      <a16:creationId xmlns:a16="http://schemas.microsoft.com/office/drawing/2014/main" id="{766239B0-6DF2-4554-A0BA-AF7B12C4533C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1" name="타원 150">
                  <a:extLst>
                    <a:ext uri="{FF2B5EF4-FFF2-40B4-BE49-F238E27FC236}">
                      <a16:creationId xmlns:a16="http://schemas.microsoft.com/office/drawing/2014/main" id="{5B883328-8795-4B00-AF03-35F49ACB19C4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2" name="타원 151">
                  <a:extLst>
                    <a:ext uri="{FF2B5EF4-FFF2-40B4-BE49-F238E27FC236}">
                      <a16:creationId xmlns:a16="http://schemas.microsoft.com/office/drawing/2014/main" id="{6E2448E6-DF22-4439-9DAB-D8F48014D090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3" name="타원 152">
                  <a:extLst>
                    <a:ext uri="{FF2B5EF4-FFF2-40B4-BE49-F238E27FC236}">
                      <a16:creationId xmlns:a16="http://schemas.microsoft.com/office/drawing/2014/main" id="{B4CD7E36-09BC-43A8-9396-4D566A092C11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4" name="타원 153">
                  <a:extLst>
                    <a:ext uri="{FF2B5EF4-FFF2-40B4-BE49-F238E27FC236}">
                      <a16:creationId xmlns:a16="http://schemas.microsoft.com/office/drawing/2014/main" id="{3157E1D2-8CDD-4085-8A68-BC935B4CAFCF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5" name="타원 154">
                  <a:extLst>
                    <a:ext uri="{FF2B5EF4-FFF2-40B4-BE49-F238E27FC236}">
                      <a16:creationId xmlns:a16="http://schemas.microsoft.com/office/drawing/2014/main" id="{0E9D567D-63B1-4C21-BEF9-0AF748979E4E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6" name="타원 155">
                  <a:extLst>
                    <a:ext uri="{FF2B5EF4-FFF2-40B4-BE49-F238E27FC236}">
                      <a16:creationId xmlns:a16="http://schemas.microsoft.com/office/drawing/2014/main" id="{60580824-D700-48C4-A13E-9AF6056E83C1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7" name="타원 156">
                  <a:extLst>
                    <a:ext uri="{FF2B5EF4-FFF2-40B4-BE49-F238E27FC236}">
                      <a16:creationId xmlns:a16="http://schemas.microsoft.com/office/drawing/2014/main" id="{2639C561-3FC2-40BF-9DCD-41DBB0C72885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8" name="타원 157">
                  <a:extLst>
                    <a:ext uri="{FF2B5EF4-FFF2-40B4-BE49-F238E27FC236}">
                      <a16:creationId xmlns:a16="http://schemas.microsoft.com/office/drawing/2014/main" id="{1298B1D6-9C72-48DD-A3BC-C18D196F73E7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9" name="타원 158">
                  <a:extLst>
                    <a:ext uri="{FF2B5EF4-FFF2-40B4-BE49-F238E27FC236}">
                      <a16:creationId xmlns:a16="http://schemas.microsoft.com/office/drawing/2014/main" id="{28676F4D-F9A0-4458-8668-261A8E951B62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0" name="타원 159">
                  <a:extLst>
                    <a:ext uri="{FF2B5EF4-FFF2-40B4-BE49-F238E27FC236}">
                      <a16:creationId xmlns:a16="http://schemas.microsoft.com/office/drawing/2014/main" id="{93AA7123-1A29-43FD-B170-8369A47DE632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1" name="타원 160">
                  <a:extLst>
                    <a:ext uri="{FF2B5EF4-FFF2-40B4-BE49-F238E27FC236}">
                      <a16:creationId xmlns:a16="http://schemas.microsoft.com/office/drawing/2014/main" id="{C993BCD8-82C6-4703-88EE-FBC0BC70F4AC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2" name="타원 161">
                  <a:extLst>
                    <a:ext uri="{FF2B5EF4-FFF2-40B4-BE49-F238E27FC236}">
                      <a16:creationId xmlns:a16="http://schemas.microsoft.com/office/drawing/2014/main" id="{722C4E4E-5491-470F-89FC-4E79B758CE55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3" name="타원 162">
                  <a:extLst>
                    <a:ext uri="{FF2B5EF4-FFF2-40B4-BE49-F238E27FC236}">
                      <a16:creationId xmlns:a16="http://schemas.microsoft.com/office/drawing/2014/main" id="{D52FAEC8-9DDC-4C6C-9294-A124B2E84D1E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4" name="타원 163">
                  <a:extLst>
                    <a:ext uri="{FF2B5EF4-FFF2-40B4-BE49-F238E27FC236}">
                      <a16:creationId xmlns:a16="http://schemas.microsoft.com/office/drawing/2014/main" id="{3DB78F8E-E210-4F28-B313-FDCEF8E74ED9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5" name="타원 164">
                  <a:extLst>
                    <a:ext uri="{FF2B5EF4-FFF2-40B4-BE49-F238E27FC236}">
                      <a16:creationId xmlns:a16="http://schemas.microsoft.com/office/drawing/2014/main" id="{A5616FD2-09F3-4DA9-989F-4922284CA868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6" name="타원 165">
                  <a:extLst>
                    <a:ext uri="{FF2B5EF4-FFF2-40B4-BE49-F238E27FC236}">
                      <a16:creationId xmlns:a16="http://schemas.microsoft.com/office/drawing/2014/main" id="{63121F08-78BF-40A3-827D-11704849AE37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7" name="그룹 6">
                <a:extLst>
                  <a:ext uri="{FF2B5EF4-FFF2-40B4-BE49-F238E27FC236}">
                    <a16:creationId xmlns:a16="http://schemas.microsoft.com/office/drawing/2014/main" id="{FA975753-0828-44C0-B501-1321758299A5}"/>
                  </a:ext>
                </a:extLst>
              </p:cNvPr>
              <p:cNvGrpSpPr/>
              <p:nvPr/>
            </p:nvGrpSpPr>
            <p:grpSpPr>
              <a:xfrm>
                <a:off x="84772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123" name="타원 122">
                  <a:extLst>
                    <a:ext uri="{FF2B5EF4-FFF2-40B4-BE49-F238E27FC236}">
                      <a16:creationId xmlns:a16="http://schemas.microsoft.com/office/drawing/2014/main" id="{B65C0817-AA4C-4AFF-96C7-9A189B3D116D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4" name="타원 123">
                  <a:extLst>
                    <a:ext uri="{FF2B5EF4-FFF2-40B4-BE49-F238E27FC236}">
                      <a16:creationId xmlns:a16="http://schemas.microsoft.com/office/drawing/2014/main" id="{3079DDBF-B91F-45EB-A6A2-0C9ABF7D303D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5" name="타원 124">
                  <a:extLst>
                    <a:ext uri="{FF2B5EF4-FFF2-40B4-BE49-F238E27FC236}">
                      <a16:creationId xmlns:a16="http://schemas.microsoft.com/office/drawing/2014/main" id="{5A1C7EC3-28C3-4529-BF40-F5554C7DD85F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6" name="타원 125">
                  <a:extLst>
                    <a:ext uri="{FF2B5EF4-FFF2-40B4-BE49-F238E27FC236}">
                      <a16:creationId xmlns:a16="http://schemas.microsoft.com/office/drawing/2014/main" id="{683476C0-FAF7-4E8E-88E0-FA4A3FA9102F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7" name="타원 126">
                  <a:extLst>
                    <a:ext uri="{FF2B5EF4-FFF2-40B4-BE49-F238E27FC236}">
                      <a16:creationId xmlns:a16="http://schemas.microsoft.com/office/drawing/2014/main" id="{DCCA45AE-1789-4F72-9625-9397A218F52E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8" name="타원 127">
                  <a:extLst>
                    <a:ext uri="{FF2B5EF4-FFF2-40B4-BE49-F238E27FC236}">
                      <a16:creationId xmlns:a16="http://schemas.microsoft.com/office/drawing/2014/main" id="{5725B977-72CD-40DE-B189-A37E3C94B525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9" name="타원 128">
                  <a:extLst>
                    <a:ext uri="{FF2B5EF4-FFF2-40B4-BE49-F238E27FC236}">
                      <a16:creationId xmlns:a16="http://schemas.microsoft.com/office/drawing/2014/main" id="{15EA5039-7110-42BC-9F17-5696CEEDC177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0" name="타원 129">
                  <a:extLst>
                    <a:ext uri="{FF2B5EF4-FFF2-40B4-BE49-F238E27FC236}">
                      <a16:creationId xmlns:a16="http://schemas.microsoft.com/office/drawing/2014/main" id="{27D08350-1B4D-42D2-A2B8-15F96084C41C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1" name="타원 130">
                  <a:extLst>
                    <a:ext uri="{FF2B5EF4-FFF2-40B4-BE49-F238E27FC236}">
                      <a16:creationId xmlns:a16="http://schemas.microsoft.com/office/drawing/2014/main" id="{DC713B0E-F75C-4A5D-B739-583602F8E3D0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2" name="타원 131">
                  <a:extLst>
                    <a:ext uri="{FF2B5EF4-FFF2-40B4-BE49-F238E27FC236}">
                      <a16:creationId xmlns:a16="http://schemas.microsoft.com/office/drawing/2014/main" id="{F853AEAD-FC7B-445F-B9D0-C373247BADF0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3" name="타원 132">
                  <a:extLst>
                    <a:ext uri="{FF2B5EF4-FFF2-40B4-BE49-F238E27FC236}">
                      <a16:creationId xmlns:a16="http://schemas.microsoft.com/office/drawing/2014/main" id="{007FC4A7-E4C3-409C-A977-DC141943E84D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4" name="타원 133">
                  <a:extLst>
                    <a:ext uri="{FF2B5EF4-FFF2-40B4-BE49-F238E27FC236}">
                      <a16:creationId xmlns:a16="http://schemas.microsoft.com/office/drawing/2014/main" id="{AD88F735-3392-4144-8D45-09DF6E53C1F0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5" name="타원 134">
                  <a:extLst>
                    <a:ext uri="{FF2B5EF4-FFF2-40B4-BE49-F238E27FC236}">
                      <a16:creationId xmlns:a16="http://schemas.microsoft.com/office/drawing/2014/main" id="{78E56A25-937D-4ABB-8E9C-1C12B07FEDF1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6" name="타원 135">
                  <a:extLst>
                    <a:ext uri="{FF2B5EF4-FFF2-40B4-BE49-F238E27FC236}">
                      <a16:creationId xmlns:a16="http://schemas.microsoft.com/office/drawing/2014/main" id="{EC7CB516-9891-4675-8635-7E8A359544A2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7" name="타원 136">
                  <a:extLst>
                    <a:ext uri="{FF2B5EF4-FFF2-40B4-BE49-F238E27FC236}">
                      <a16:creationId xmlns:a16="http://schemas.microsoft.com/office/drawing/2014/main" id="{8297C72B-9E4D-4EB1-B11F-D5EA48369ED4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8" name="타원 137">
                  <a:extLst>
                    <a:ext uri="{FF2B5EF4-FFF2-40B4-BE49-F238E27FC236}">
                      <a16:creationId xmlns:a16="http://schemas.microsoft.com/office/drawing/2014/main" id="{E7E9DB47-606E-472A-810F-4E1DC7EBD088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9" name="타원 138">
                  <a:extLst>
                    <a:ext uri="{FF2B5EF4-FFF2-40B4-BE49-F238E27FC236}">
                      <a16:creationId xmlns:a16="http://schemas.microsoft.com/office/drawing/2014/main" id="{65C2BBC7-9B85-42C4-8EF3-25E91F1014A5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0" name="타원 139">
                  <a:extLst>
                    <a:ext uri="{FF2B5EF4-FFF2-40B4-BE49-F238E27FC236}">
                      <a16:creationId xmlns:a16="http://schemas.microsoft.com/office/drawing/2014/main" id="{0FE2098A-8A0A-490D-8163-19184E363E52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1" name="타원 140">
                  <a:extLst>
                    <a:ext uri="{FF2B5EF4-FFF2-40B4-BE49-F238E27FC236}">
                      <a16:creationId xmlns:a16="http://schemas.microsoft.com/office/drawing/2014/main" id="{EDF1A4BB-2F69-4F74-AA7D-6C0DADAFA65E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2" name="타원 141">
                  <a:extLst>
                    <a:ext uri="{FF2B5EF4-FFF2-40B4-BE49-F238E27FC236}">
                      <a16:creationId xmlns:a16="http://schemas.microsoft.com/office/drawing/2014/main" id="{F709AF96-DDCF-4161-AF7C-D02BA01006D8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3" name="타원 142">
                  <a:extLst>
                    <a:ext uri="{FF2B5EF4-FFF2-40B4-BE49-F238E27FC236}">
                      <a16:creationId xmlns:a16="http://schemas.microsoft.com/office/drawing/2014/main" id="{A8D3F96E-A755-47C2-A095-00A8A6D70EF4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4" name="타원 143">
                  <a:extLst>
                    <a:ext uri="{FF2B5EF4-FFF2-40B4-BE49-F238E27FC236}">
                      <a16:creationId xmlns:a16="http://schemas.microsoft.com/office/drawing/2014/main" id="{3DEE53B5-C3C6-49AB-B7BC-185976AB92B5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8" name="그룹 7">
                <a:extLst>
                  <a:ext uri="{FF2B5EF4-FFF2-40B4-BE49-F238E27FC236}">
                    <a16:creationId xmlns:a16="http://schemas.microsoft.com/office/drawing/2014/main" id="{DC2D829F-66F8-4C5E-8D79-8EE59EB4C3B7}"/>
                  </a:ext>
                </a:extLst>
              </p:cNvPr>
              <p:cNvGrpSpPr/>
              <p:nvPr/>
            </p:nvGrpSpPr>
            <p:grpSpPr>
              <a:xfrm>
                <a:off x="81915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101" name="타원 100">
                  <a:extLst>
                    <a:ext uri="{FF2B5EF4-FFF2-40B4-BE49-F238E27FC236}">
                      <a16:creationId xmlns:a16="http://schemas.microsoft.com/office/drawing/2014/main" id="{690B5B5F-727F-4B81-A970-1B3B7FBB8CD3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2" name="타원 101">
                  <a:extLst>
                    <a:ext uri="{FF2B5EF4-FFF2-40B4-BE49-F238E27FC236}">
                      <a16:creationId xmlns:a16="http://schemas.microsoft.com/office/drawing/2014/main" id="{229F1AC3-521E-4F8A-85E6-AD4C700A2C17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3" name="타원 102">
                  <a:extLst>
                    <a:ext uri="{FF2B5EF4-FFF2-40B4-BE49-F238E27FC236}">
                      <a16:creationId xmlns:a16="http://schemas.microsoft.com/office/drawing/2014/main" id="{AB2DAF69-9E8F-4215-9382-FF7F921CA6C7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4" name="타원 103">
                  <a:extLst>
                    <a:ext uri="{FF2B5EF4-FFF2-40B4-BE49-F238E27FC236}">
                      <a16:creationId xmlns:a16="http://schemas.microsoft.com/office/drawing/2014/main" id="{DABB3E1A-4E9F-490D-9944-06E29BAA618E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5" name="타원 104">
                  <a:extLst>
                    <a:ext uri="{FF2B5EF4-FFF2-40B4-BE49-F238E27FC236}">
                      <a16:creationId xmlns:a16="http://schemas.microsoft.com/office/drawing/2014/main" id="{A0A38802-FDAB-40A9-BBA4-77F85A8D02F2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6" name="타원 105">
                  <a:extLst>
                    <a:ext uri="{FF2B5EF4-FFF2-40B4-BE49-F238E27FC236}">
                      <a16:creationId xmlns:a16="http://schemas.microsoft.com/office/drawing/2014/main" id="{FC464BC1-6AEB-4FEE-829F-D55EA67FA9C6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7" name="타원 106">
                  <a:extLst>
                    <a:ext uri="{FF2B5EF4-FFF2-40B4-BE49-F238E27FC236}">
                      <a16:creationId xmlns:a16="http://schemas.microsoft.com/office/drawing/2014/main" id="{CD9A74A8-56C0-4CF0-88BA-062A6831D2A8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8" name="타원 107">
                  <a:extLst>
                    <a:ext uri="{FF2B5EF4-FFF2-40B4-BE49-F238E27FC236}">
                      <a16:creationId xmlns:a16="http://schemas.microsoft.com/office/drawing/2014/main" id="{B15DEE22-4577-4A84-AA19-8398A7414A60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9" name="타원 108">
                  <a:extLst>
                    <a:ext uri="{FF2B5EF4-FFF2-40B4-BE49-F238E27FC236}">
                      <a16:creationId xmlns:a16="http://schemas.microsoft.com/office/drawing/2014/main" id="{9D9F7A06-7E4E-4C4B-BD38-2F12AE12D1AE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0" name="타원 109">
                  <a:extLst>
                    <a:ext uri="{FF2B5EF4-FFF2-40B4-BE49-F238E27FC236}">
                      <a16:creationId xmlns:a16="http://schemas.microsoft.com/office/drawing/2014/main" id="{49F00000-48F1-4A5F-B7AD-60EC0F7F7A28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1" name="타원 110">
                  <a:extLst>
                    <a:ext uri="{FF2B5EF4-FFF2-40B4-BE49-F238E27FC236}">
                      <a16:creationId xmlns:a16="http://schemas.microsoft.com/office/drawing/2014/main" id="{85DE396E-9E24-4ADC-BD3A-B51139BA9F2C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2" name="타원 111">
                  <a:extLst>
                    <a:ext uri="{FF2B5EF4-FFF2-40B4-BE49-F238E27FC236}">
                      <a16:creationId xmlns:a16="http://schemas.microsoft.com/office/drawing/2014/main" id="{8B7817A2-4E7A-49C7-B252-79FFF153188C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3" name="타원 112">
                  <a:extLst>
                    <a:ext uri="{FF2B5EF4-FFF2-40B4-BE49-F238E27FC236}">
                      <a16:creationId xmlns:a16="http://schemas.microsoft.com/office/drawing/2014/main" id="{32EB02F8-ACB9-4C4F-945C-7ECB3AF82856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4" name="타원 113">
                  <a:extLst>
                    <a:ext uri="{FF2B5EF4-FFF2-40B4-BE49-F238E27FC236}">
                      <a16:creationId xmlns:a16="http://schemas.microsoft.com/office/drawing/2014/main" id="{6A8E7377-DDA9-4CE1-AF63-6BFAA6574EAF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5" name="타원 114">
                  <a:extLst>
                    <a:ext uri="{FF2B5EF4-FFF2-40B4-BE49-F238E27FC236}">
                      <a16:creationId xmlns:a16="http://schemas.microsoft.com/office/drawing/2014/main" id="{EEEC3CFA-760A-405E-A295-DF8CCCA2DE0A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6" name="타원 115">
                  <a:extLst>
                    <a:ext uri="{FF2B5EF4-FFF2-40B4-BE49-F238E27FC236}">
                      <a16:creationId xmlns:a16="http://schemas.microsoft.com/office/drawing/2014/main" id="{4B291822-827C-4305-96B6-BE4B3AC1CC63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7" name="타원 116">
                  <a:extLst>
                    <a:ext uri="{FF2B5EF4-FFF2-40B4-BE49-F238E27FC236}">
                      <a16:creationId xmlns:a16="http://schemas.microsoft.com/office/drawing/2014/main" id="{069E7993-1A83-47ED-AEAE-1AD0CBB057B3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8" name="타원 117">
                  <a:extLst>
                    <a:ext uri="{FF2B5EF4-FFF2-40B4-BE49-F238E27FC236}">
                      <a16:creationId xmlns:a16="http://schemas.microsoft.com/office/drawing/2014/main" id="{88E2D85E-8F7C-4DAA-B2B5-04778340A58B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9" name="타원 118">
                  <a:extLst>
                    <a:ext uri="{FF2B5EF4-FFF2-40B4-BE49-F238E27FC236}">
                      <a16:creationId xmlns:a16="http://schemas.microsoft.com/office/drawing/2014/main" id="{3780203C-F953-440D-9A67-717831EECEEA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0" name="타원 119">
                  <a:extLst>
                    <a:ext uri="{FF2B5EF4-FFF2-40B4-BE49-F238E27FC236}">
                      <a16:creationId xmlns:a16="http://schemas.microsoft.com/office/drawing/2014/main" id="{67D17675-A1BD-48CB-81DF-A3487A6FC8C4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1" name="타원 120">
                  <a:extLst>
                    <a:ext uri="{FF2B5EF4-FFF2-40B4-BE49-F238E27FC236}">
                      <a16:creationId xmlns:a16="http://schemas.microsoft.com/office/drawing/2014/main" id="{A7775AB3-F601-4AAD-BBDC-20728A887553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2" name="타원 121">
                  <a:extLst>
                    <a:ext uri="{FF2B5EF4-FFF2-40B4-BE49-F238E27FC236}">
                      <a16:creationId xmlns:a16="http://schemas.microsoft.com/office/drawing/2014/main" id="{49151F71-0023-4CAA-AC23-6D4C207D2962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9" name="그룹 8">
                <a:extLst>
                  <a:ext uri="{FF2B5EF4-FFF2-40B4-BE49-F238E27FC236}">
                    <a16:creationId xmlns:a16="http://schemas.microsoft.com/office/drawing/2014/main" id="{79D3E101-4D21-478E-8FD6-DCDF22F58A59}"/>
                  </a:ext>
                </a:extLst>
              </p:cNvPr>
              <p:cNvGrpSpPr/>
              <p:nvPr/>
            </p:nvGrpSpPr>
            <p:grpSpPr>
              <a:xfrm>
                <a:off x="79057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79" name="타원 78">
                  <a:extLst>
                    <a:ext uri="{FF2B5EF4-FFF2-40B4-BE49-F238E27FC236}">
                      <a16:creationId xmlns:a16="http://schemas.microsoft.com/office/drawing/2014/main" id="{60FC57F7-FD14-4DF7-9565-51F0B2153905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0" name="타원 79">
                  <a:extLst>
                    <a:ext uri="{FF2B5EF4-FFF2-40B4-BE49-F238E27FC236}">
                      <a16:creationId xmlns:a16="http://schemas.microsoft.com/office/drawing/2014/main" id="{3AB4732F-A7DE-457A-8F3F-4F5228C8A82A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1" name="타원 80">
                  <a:extLst>
                    <a:ext uri="{FF2B5EF4-FFF2-40B4-BE49-F238E27FC236}">
                      <a16:creationId xmlns:a16="http://schemas.microsoft.com/office/drawing/2014/main" id="{752232AD-2376-4739-8F76-6C595AA20AD6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2" name="타원 81">
                  <a:extLst>
                    <a:ext uri="{FF2B5EF4-FFF2-40B4-BE49-F238E27FC236}">
                      <a16:creationId xmlns:a16="http://schemas.microsoft.com/office/drawing/2014/main" id="{B58C82E2-0345-4964-89F0-2FFD8D9E1B50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3" name="타원 82">
                  <a:extLst>
                    <a:ext uri="{FF2B5EF4-FFF2-40B4-BE49-F238E27FC236}">
                      <a16:creationId xmlns:a16="http://schemas.microsoft.com/office/drawing/2014/main" id="{B36DFE3D-261D-44A3-9E7A-94DF888DB967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4" name="타원 83">
                  <a:extLst>
                    <a:ext uri="{FF2B5EF4-FFF2-40B4-BE49-F238E27FC236}">
                      <a16:creationId xmlns:a16="http://schemas.microsoft.com/office/drawing/2014/main" id="{E55D7E5E-8747-47E5-878F-B1FF594A7992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5" name="타원 84">
                  <a:extLst>
                    <a:ext uri="{FF2B5EF4-FFF2-40B4-BE49-F238E27FC236}">
                      <a16:creationId xmlns:a16="http://schemas.microsoft.com/office/drawing/2014/main" id="{08882903-8D95-495B-9B80-00711C31F750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6" name="타원 85">
                  <a:extLst>
                    <a:ext uri="{FF2B5EF4-FFF2-40B4-BE49-F238E27FC236}">
                      <a16:creationId xmlns:a16="http://schemas.microsoft.com/office/drawing/2014/main" id="{4E8F5ED8-B8AA-4C87-8A62-7826A5F9BBA0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7" name="타원 86">
                  <a:extLst>
                    <a:ext uri="{FF2B5EF4-FFF2-40B4-BE49-F238E27FC236}">
                      <a16:creationId xmlns:a16="http://schemas.microsoft.com/office/drawing/2014/main" id="{E5A866CA-A484-4258-B131-A8724D6A6D76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8" name="타원 87">
                  <a:extLst>
                    <a:ext uri="{FF2B5EF4-FFF2-40B4-BE49-F238E27FC236}">
                      <a16:creationId xmlns:a16="http://schemas.microsoft.com/office/drawing/2014/main" id="{345C6D2E-D01E-4D42-AA6E-1EC073883A42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9" name="타원 88">
                  <a:extLst>
                    <a:ext uri="{FF2B5EF4-FFF2-40B4-BE49-F238E27FC236}">
                      <a16:creationId xmlns:a16="http://schemas.microsoft.com/office/drawing/2014/main" id="{2F203259-04E6-4865-ABE7-037B43D5D148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0" name="타원 89">
                  <a:extLst>
                    <a:ext uri="{FF2B5EF4-FFF2-40B4-BE49-F238E27FC236}">
                      <a16:creationId xmlns:a16="http://schemas.microsoft.com/office/drawing/2014/main" id="{41114AF6-C79B-439E-BB48-4718E0D1C30E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1" name="타원 90">
                  <a:extLst>
                    <a:ext uri="{FF2B5EF4-FFF2-40B4-BE49-F238E27FC236}">
                      <a16:creationId xmlns:a16="http://schemas.microsoft.com/office/drawing/2014/main" id="{9DF54BE8-EA89-4316-94D1-EB968D2BEA2F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2" name="타원 91">
                  <a:extLst>
                    <a:ext uri="{FF2B5EF4-FFF2-40B4-BE49-F238E27FC236}">
                      <a16:creationId xmlns:a16="http://schemas.microsoft.com/office/drawing/2014/main" id="{46F1F269-82B1-4DF8-88B7-9094A49E8968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3" name="타원 92">
                  <a:extLst>
                    <a:ext uri="{FF2B5EF4-FFF2-40B4-BE49-F238E27FC236}">
                      <a16:creationId xmlns:a16="http://schemas.microsoft.com/office/drawing/2014/main" id="{57B1A169-DEB4-428A-8E92-90122A8C496C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4" name="타원 93">
                  <a:extLst>
                    <a:ext uri="{FF2B5EF4-FFF2-40B4-BE49-F238E27FC236}">
                      <a16:creationId xmlns:a16="http://schemas.microsoft.com/office/drawing/2014/main" id="{C492305F-2370-4A7C-94D1-360F4C9BEE0E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5" name="타원 94">
                  <a:extLst>
                    <a:ext uri="{FF2B5EF4-FFF2-40B4-BE49-F238E27FC236}">
                      <a16:creationId xmlns:a16="http://schemas.microsoft.com/office/drawing/2014/main" id="{63EF3CAB-E4C7-4F66-B467-5D0D8919A3A0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6" name="타원 95">
                  <a:extLst>
                    <a:ext uri="{FF2B5EF4-FFF2-40B4-BE49-F238E27FC236}">
                      <a16:creationId xmlns:a16="http://schemas.microsoft.com/office/drawing/2014/main" id="{E5CBB023-F4E9-4AB4-B42F-C5748C9EBC78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7" name="타원 96">
                  <a:extLst>
                    <a:ext uri="{FF2B5EF4-FFF2-40B4-BE49-F238E27FC236}">
                      <a16:creationId xmlns:a16="http://schemas.microsoft.com/office/drawing/2014/main" id="{3ABF140B-21CE-48EF-A009-5EC12F3D9B28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8" name="타원 97">
                  <a:extLst>
                    <a:ext uri="{FF2B5EF4-FFF2-40B4-BE49-F238E27FC236}">
                      <a16:creationId xmlns:a16="http://schemas.microsoft.com/office/drawing/2014/main" id="{FA92934A-E6AD-4B28-8EF3-B022086F9DED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9" name="타원 98">
                  <a:extLst>
                    <a:ext uri="{FF2B5EF4-FFF2-40B4-BE49-F238E27FC236}">
                      <a16:creationId xmlns:a16="http://schemas.microsoft.com/office/drawing/2014/main" id="{C1FA55B0-D85C-4985-AEEA-BEFA614186A0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0" name="타원 99">
                  <a:extLst>
                    <a:ext uri="{FF2B5EF4-FFF2-40B4-BE49-F238E27FC236}">
                      <a16:creationId xmlns:a16="http://schemas.microsoft.com/office/drawing/2014/main" id="{D74FBE22-D4E2-49C1-B68C-B2733124FA22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0" name="그룹 9">
                <a:extLst>
                  <a:ext uri="{FF2B5EF4-FFF2-40B4-BE49-F238E27FC236}">
                    <a16:creationId xmlns:a16="http://schemas.microsoft.com/office/drawing/2014/main" id="{5AF13425-32B7-40E5-A0D4-0387232678EB}"/>
                  </a:ext>
                </a:extLst>
              </p:cNvPr>
              <p:cNvGrpSpPr/>
              <p:nvPr/>
            </p:nvGrpSpPr>
            <p:grpSpPr>
              <a:xfrm>
                <a:off x="76200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57" name="타원 56">
                  <a:extLst>
                    <a:ext uri="{FF2B5EF4-FFF2-40B4-BE49-F238E27FC236}">
                      <a16:creationId xmlns:a16="http://schemas.microsoft.com/office/drawing/2014/main" id="{6599B720-BEF5-4ADF-AE40-C00DEE01E724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" name="타원 57">
                  <a:extLst>
                    <a:ext uri="{FF2B5EF4-FFF2-40B4-BE49-F238E27FC236}">
                      <a16:creationId xmlns:a16="http://schemas.microsoft.com/office/drawing/2014/main" id="{C26B4F1F-BFDE-4B79-95BB-51C322F2C01F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" name="타원 58">
                  <a:extLst>
                    <a:ext uri="{FF2B5EF4-FFF2-40B4-BE49-F238E27FC236}">
                      <a16:creationId xmlns:a16="http://schemas.microsoft.com/office/drawing/2014/main" id="{B119D555-10F5-4B06-A33D-C251259B7CB8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" name="타원 59">
                  <a:extLst>
                    <a:ext uri="{FF2B5EF4-FFF2-40B4-BE49-F238E27FC236}">
                      <a16:creationId xmlns:a16="http://schemas.microsoft.com/office/drawing/2014/main" id="{E90F4F1D-24CA-4164-83D9-9F94D4BAF691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" name="타원 60">
                  <a:extLst>
                    <a:ext uri="{FF2B5EF4-FFF2-40B4-BE49-F238E27FC236}">
                      <a16:creationId xmlns:a16="http://schemas.microsoft.com/office/drawing/2014/main" id="{E85EE20D-443B-4820-9E4E-57E1801A23A8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" name="타원 61">
                  <a:extLst>
                    <a:ext uri="{FF2B5EF4-FFF2-40B4-BE49-F238E27FC236}">
                      <a16:creationId xmlns:a16="http://schemas.microsoft.com/office/drawing/2014/main" id="{14DB5E76-2024-4072-AC9B-C75226135B88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" name="타원 62">
                  <a:extLst>
                    <a:ext uri="{FF2B5EF4-FFF2-40B4-BE49-F238E27FC236}">
                      <a16:creationId xmlns:a16="http://schemas.microsoft.com/office/drawing/2014/main" id="{A0E6B7A2-DC41-430E-866A-27884D6629E7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" name="타원 63">
                  <a:extLst>
                    <a:ext uri="{FF2B5EF4-FFF2-40B4-BE49-F238E27FC236}">
                      <a16:creationId xmlns:a16="http://schemas.microsoft.com/office/drawing/2014/main" id="{3DF4B02D-7E14-456B-9AAE-B674A553BB76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" name="타원 64">
                  <a:extLst>
                    <a:ext uri="{FF2B5EF4-FFF2-40B4-BE49-F238E27FC236}">
                      <a16:creationId xmlns:a16="http://schemas.microsoft.com/office/drawing/2014/main" id="{2E90EC6F-FF41-43FF-88E2-6D0137BC4E17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" name="타원 65">
                  <a:extLst>
                    <a:ext uri="{FF2B5EF4-FFF2-40B4-BE49-F238E27FC236}">
                      <a16:creationId xmlns:a16="http://schemas.microsoft.com/office/drawing/2014/main" id="{2461E602-2478-402E-ACA7-080396A413C7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" name="타원 66">
                  <a:extLst>
                    <a:ext uri="{FF2B5EF4-FFF2-40B4-BE49-F238E27FC236}">
                      <a16:creationId xmlns:a16="http://schemas.microsoft.com/office/drawing/2014/main" id="{02972D87-A0E4-4D48-9A55-B006D6EC10D0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" name="타원 67">
                  <a:extLst>
                    <a:ext uri="{FF2B5EF4-FFF2-40B4-BE49-F238E27FC236}">
                      <a16:creationId xmlns:a16="http://schemas.microsoft.com/office/drawing/2014/main" id="{D48A5667-AD67-453F-AF5E-D3503CF9234F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" name="타원 68">
                  <a:extLst>
                    <a:ext uri="{FF2B5EF4-FFF2-40B4-BE49-F238E27FC236}">
                      <a16:creationId xmlns:a16="http://schemas.microsoft.com/office/drawing/2014/main" id="{458F6BC9-129C-4459-BD45-C0D62B6A7DDB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" name="타원 69">
                  <a:extLst>
                    <a:ext uri="{FF2B5EF4-FFF2-40B4-BE49-F238E27FC236}">
                      <a16:creationId xmlns:a16="http://schemas.microsoft.com/office/drawing/2014/main" id="{E9E3071A-3A9D-48FB-8893-29FB54EDE428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1" name="타원 70">
                  <a:extLst>
                    <a:ext uri="{FF2B5EF4-FFF2-40B4-BE49-F238E27FC236}">
                      <a16:creationId xmlns:a16="http://schemas.microsoft.com/office/drawing/2014/main" id="{CA1FD7F1-CD64-40EB-9BEC-5B953E2C137C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2" name="타원 71">
                  <a:extLst>
                    <a:ext uri="{FF2B5EF4-FFF2-40B4-BE49-F238E27FC236}">
                      <a16:creationId xmlns:a16="http://schemas.microsoft.com/office/drawing/2014/main" id="{9A351E78-228D-4F67-BE51-B12485AD8A1D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3" name="타원 72">
                  <a:extLst>
                    <a:ext uri="{FF2B5EF4-FFF2-40B4-BE49-F238E27FC236}">
                      <a16:creationId xmlns:a16="http://schemas.microsoft.com/office/drawing/2014/main" id="{AB983884-16E4-4A91-A02E-0962B1F82D42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4" name="타원 73">
                  <a:extLst>
                    <a:ext uri="{FF2B5EF4-FFF2-40B4-BE49-F238E27FC236}">
                      <a16:creationId xmlns:a16="http://schemas.microsoft.com/office/drawing/2014/main" id="{E46AE8BB-4673-4507-A6CC-5D48EA5C6734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5" name="타원 74">
                  <a:extLst>
                    <a:ext uri="{FF2B5EF4-FFF2-40B4-BE49-F238E27FC236}">
                      <a16:creationId xmlns:a16="http://schemas.microsoft.com/office/drawing/2014/main" id="{271ACDB0-8C74-4681-BE86-B443BFC99362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6" name="타원 75">
                  <a:extLst>
                    <a:ext uri="{FF2B5EF4-FFF2-40B4-BE49-F238E27FC236}">
                      <a16:creationId xmlns:a16="http://schemas.microsoft.com/office/drawing/2014/main" id="{E8557625-1FAC-47BB-857D-BACA3A1D3059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7" name="타원 76">
                  <a:extLst>
                    <a:ext uri="{FF2B5EF4-FFF2-40B4-BE49-F238E27FC236}">
                      <a16:creationId xmlns:a16="http://schemas.microsoft.com/office/drawing/2014/main" id="{BDFC71DF-E5A9-49D4-A53B-109C6889902B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8" name="타원 77">
                  <a:extLst>
                    <a:ext uri="{FF2B5EF4-FFF2-40B4-BE49-F238E27FC236}">
                      <a16:creationId xmlns:a16="http://schemas.microsoft.com/office/drawing/2014/main" id="{96771F8C-35EC-4900-8290-547BE58DE56B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1" name="그룹 10">
                <a:extLst>
                  <a:ext uri="{FF2B5EF4-FFF2-40B4-BE49-F238E27FC236}">
                    <a16:creationId xmlns:a16="http://schemas.microsoft.com/office/drawing/2014/main" id="{E3A731D7-757A-4EBC-8A3C-E613BB2442CD}"/>
                  </a:ext>
                </a:extLst>
              </p:cNvPr>
              <p:cNvGrpSpPr/>
              <p:nvPr/>
            </p:nvGrpSpPr>
            <p:grpSpPr>
              <a:xfrm>
                <a:off x="733425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35" name="타원 34">
                  <a:extLst>
                    <a:ext uri="{FF2B5EF4-FFF2-40B4-BE49-F238E27FC236}">
                      <a16:creationId xmlns:a16="http://schemas.microsoft.com/office/drawing/2014/main" id="{0818D0F7-C77D-4F57-85D2-AAAE85452158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" name="타원 35">
                  <a:extLst>
                    <a:ext uri="{FF2B5EF4-FFF2-40B4-BE49-F238E27FC236}">
                      <a16:creationId xmlns:a16="http://schemas.microsoft.com/office/drawing/2014/main" id="{FE6D3981-97AD-4B7C-9AE0-204CB6D6962C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" name="타원 36">
                  <a:extLst>
                    <a:ext uri="{FF2B5EF4-FFF2-40B4-BE49-F238E27FC236}">
                      <a16:creationId xmlns:a16="http://schemas.microsoft.com/office/drawing/2014/main" id="{B7C65880-4575-444E-BF77-9F1A0C1C87A4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" name="타원 37">
                  <a:extLst>
                    <a:ext uri="{FF2B5EF4-FFF2-40B4-BE49-F238E27FC236}">
                      <a16:creationId xmlns:a16="http://schemas.microsoft.com/office/drawing/2014/main" id="{51AF560C-0EE5-449C-BAD0-652EFC1794D5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" name="타원 38">
                  <a:extLst>
                    <a:ext uri="{FF2B5EF4-FFF2-40B4-BE49-F238E27FC236}">
                      <a16:creationId xmlns:a16="http://schemas.microsoft.com/office/drawing/2014/main" id="{8A4A1EAD-8447-4718-BFA4-085BB6D4F319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" name="타원 39">
                  <a:extLst>
                    <a:ext uri="{FF2B5EF4-FFF2-40B4-BE49-F238E27FC236}">
                      <a16:creationId xmlns:a16="http://schemas.microsoft.com/office/drawing/2014/main" id="{B3844CE2-31BD-4C9E-9E68-B8491354C859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" name="타원 40">
                  <a:extLst>
                    <a:ext uri="{FF2B5EF4-FFF2-40B4-BE49-F238E27FC236}">
                      <a16:creationId xmlns:a16="http://schemas.microsoft.com/office/drawing/2014/main" id="{A1CB36AA-0AAF-4CE9-B5CC-2DE46E78B7C0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" name="타원 41">
                  <a:extLst>
                    <a:ext uri="{FF2B5EF4-FFF2-40B4-BE49-F238E27FC236}">
                      <a16:creationId xmlns:a16="http://schemas.microsoft.com/office/drawing/2014/main" id="{77258351-90A8-48C1-AC70-E352206CE808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" name="타원 42">
                  <a:extLst>
                    <a:ext uri="{FF2B5EF4-FFF2-40B4-BE49-F238E27FC236}">
                      <a16:creationId xmlns:a16="http://schemas.microsoft.com/office/drawing/2014/main" id="{397945F8-4F23-4B21-922B-C3B0D2C1A0FE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" name="타원 43">
                  <a:extLst>
                    <a:ext uri="{FF2B5EF4-FFF2-40B4-BE49-F238E27FC236}">
                      <a16:creationId xmlns:a16="http://schemas.microsoft.com/office/drawing/2014/main" id="{61488BEA-667E-4F8D-A54A-75D9F9A9CDC5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" name="타원 44">
                  <a:extLst>
                    <a:ext uri="{FF2B5EF4-FFF2-40B4-BE49-F238E27FC236}">
                      <a16:creationId xmlns:a16="http://schemas.microsoft.com/office/drawing/2014/main" id="{988A548C-2D1A-4B17-A3EE-B96C8E147542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" name="타원 45">
                  <a:extLst>
                    <a:ext uri="{FF2B5EF4-FFF2-40B4-BE49-F238E27FC236}">
                      <a16:creationId xmlns:a16="http://schemas.microsoft.com/office/drawing/2014/main" id="{B93B93B7-ED51-4AE7-92F0-6FDB810667D8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" name="타원 46">
                  <a:extLst>
                    <a:ext uri="{FF2B5EF4-FFF2-40B4-BE49-F238E27FC236}">
                      <a16:creationId xmlns:a16="http://schemas.microsoft.com/office/drawing/2014/main" id="{2123DC14-4F7A-47DD-BCFA-C2CCDAE25E56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" name="타원 47">
                  <a:extLst>
                    <a:ext uri="{FF2B5EF4-FFF2-40B4-BE49-F238E27FC236}">
                      <a16:creationId xmlns:a16="http://schemas.microsoft.com/office/drawing/2014/main" id="{B138A952-1287-4AF5-8FD9-037A50DA5903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" name="타원 48">
                  <a:extLst>
                    <a:ext uri="{FF2B5EF4-FFF2-40B4-BE49-F238E27FC236}">
                      <a16:creationId xmlns:a16="http://schemas.microsoft.com/office/drawing/2014/main" id="{54D0FB53-8CDC-4E14-B352-6F8D1969651F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" name="타원 49">
                  <a:extLst>
                    <a:ext uri="{FF2B5EF4-FFF2-40B4-BE49-F238E27FC236}">
                      <a16:creationId xmlns:a16="http://schemas.microsoft.com/office/drawing/2014/main" id="{08284250-C928-432F-B225-A040C64CDE8D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" name="타원 50">
                  <a:extLst>
                    <a:ext uri="{FF2B5EF4-FFF2-40B4-BE49-F238E27FC236}">
                      <a16:creationId xmlns:a16="http://schemas.microsoft.com/office/drawing/2014/main" id="{9C901A8A-B1D3-4AD8-ADDD-AE9EFF6B362D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" name="타원 51">
                  <a:extLst>
                    <a:ext uri="{FF2B5EF4-FFF2-40B4-BE49-F238E27FC236}">
                      <a16:creationId xmlns:a16="http://schemas.microsoft.com/office/drawing/2014/main" id="{CF2754A6-4899-4EFE-82BE-D163F01A67B1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" name="타원 52">
                  <a:extLst>
                    <a:ext uri="{FF2B5EF4-FFF2-40B4-BE49-F238E27FC236}">
                      <a16:creationId xmlns:a16="http://schemas.microsoft.com/office/drawing/2014/main" id="{FCA11E28-DDD1-4EED-BC86-7EA13E33E39F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" name="타원 53">
                  <a:extLst>
                    <a:ext uri="{FF2B5EF4-FFF2-40B4-BE49-F238E27FC236}">
                      <a16:creationId xmlns:a16="http://schemas.microsoft.com/office/drawing/2014/main" id="{276BC141-3911-4E4E-BA63-A5A6A50E35E5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" name="타원 54">
                  <a:extLst>
                    <a:ext uri="{FF2B5EF4-FFF2-40B4-BE49-F238E27FC236}">
                      <a16:creationId xmlns:a16="http://schemas.microsoft.com/office/drawing/2014/main" id="{880B31FD-160F-400E-9607-39229D173433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" name="타원 55">
                  <a:extLst>
                    <a:ext uri="{FF2B5EF4-FFF2-40B4-BE49-F238E27FC236}">
                      <a16:creationId xmlns:a16="http://schemas.microsoft.com/office/drawing/2014/main" id="{5249AEE7-F350-416F-B52F-C680310FDB8B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881793EC-436E-4196-BA99-1DB9A5666224}"/>
                  </a:ext>
                </a:extLst>
              </p:cNvPr>
              <p:cNvGrpSpPr/>
              <p:nvPr/>
            </p:nvGrpSpPr>
            <p:grpSpPr>
              <a:xfrm>
                <a:off x="7048500" y="185738"/>
                <a:ext cx="85725" cy="6486525"/>
                <a:chOff x="9525000" y="171450"/>
                <a:chExt cx="85725" cy="6486525"/>
              </a:xfrm>
              <a:grpFill/>
            </p:grpSpPr>
            <p:sp>
              <p:nvSpPr>
                <p:cNvPr id="13" name="타원 12">
                  <a:extLst>
                    <a:ext uri="{FF2B5EF4-FFF2-40B4-BE49-F238E27FC236}">
                      <a16:creationId xmlns:a16="http://schemas.microsoft.com/office/drawing/2014/main" id="{42E910E6-6CD4-45AF-A334-B8DDC2B99A6C}"/>
                    </a:ext>
                  </a:extLst>
                </p:cNvPr>
                <p:cNvSpPr/>
                <p:nvPr/>
              </p:nvSpPr>
              <p:spPr>
                <a:xfrm>
                  <a:off x="9525000" y="171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타원 13">
                  <a:extLst>
                    <a:ext uri="{FF2B5EF4-FFF2-40B4-BE49-F238E27FC236}">
                      <a16:creationId xmlns:a16="http://schemas.microsoft.com/office/drawing/2014/main" id="{C9717B16-C51B-4B66-8B9C-47DA26FFB654}"/>
                    </a:ext>
                  </a:extLst>
                </p:cNvPr>
                <p:cNvSpPr/>
                <p:nvPr/>
              </p:nvSpPr>
              <p:spPr>
                <a:xfrm>
                  <a:off x="9525000" y="476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타원 14">
                  <a:extLst>
                    <a:ext uri="{FF2B5EF4-FFF2-40B4-BE49-F238E27FC236}">
                      <a16:creationId xmlns:a16="http://schemas.microsoft.com/office/drawing/2014/main" id="{CE9D8677-6898-4A20-BD0B-4C21E9F93B6E}"/>
                    </a:ext>
                  </a:extLst>
                </p:cNvPr>
                <p:cNvSpPr/>
                <p:nvPr/>
              </p:nvSpPr>
              <p:spPr>
                <a:xfrm>
                  <a:off x="9525000" y="781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타원 15">
                  <a:extLst>
                    <a:ext uri="{FF2B5EF4-FFF2-40B4-BE49-F238E27FC236}">
                      <a16:creationId xmlns:a16="http://schemas.microsoft.com/office/drawing/2014/main" id="{DA1EAC78-FCD8-4726-BD12-4DA75074B310}"/>
                    </a:ext>
                  </a:extLst>
                </p:cNvPr>
                <p:cNvSpPr/>
                <p:nvPr/>
              </p:nvSpPr>
              <p:spPr>
                <a:xfrm>
                  <a:off x="9525000" y="1085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타원 16">
                  <a:extLst>
                    <a:ext uri="{FF2B5EF4-FFF2-40B4-BE49-F238E27FC236}">
                      <a16:creationId xmlns:a16="http://schemas.microsoft.com/office/drawing/2014/main" id="{E61C5577-AC52-439F-A377-CCBBE7B3FDDC}"/>
                    </a:ext>
                  </a:extLst>
                </p:cNvPr>
                <p:cNvSpPr/>
                <p:nvPr/>
              </p:nvSpPr>
              <p:spPr>
                <a:xfrm>
                  <a:off x="9525000" y="1390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타원 17">
                  <a:extLst>
                    <a:ext uri="{FF2B5EF4-FFF2-40B4-BE49-F238E27FC236}">
                      <a16:creationId xmlns:a16="http://schemas.microsoft.com/office/drawing/2014/main" id="{B1237322-561D-43BF-93C7-098BE1EC1ED9}"/>
                    </a:ext>
                  </a:extLst>
                </p:cNvPr>
                <p:cNvSpPr/>
                <p:nvPr/>
              </p:nvSpPr>
              <p:spPr>
                <a:xfrm>
                  <a:off x="9525000" y="1695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" name="타원 18">
                  <a:extLst>
                    <a:ext uri="{FF2B5EF4-FFF2-40B4-BE49-F238E27FC236}">
                      <a16:creationId xmlns:a16="http://schemas.microsoft.com/office/drawing/2014/main" id="{A3940CA8-4057-4B40-B293-5773DE37AEE2}"/>
                    </a:ext>
                  </a:extLst>
                </p:cNvPr>
                <p:cNvSpPr/>
                <p:nvPr/>
              </p:nvSpPr>
              <p:spPr>
                <a:xfrm>
                  <a:off x="9525000" y="2000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" name="타원 19">
                  <a:extLst>
                    <a:ext uri="{FF2B5EF4-FFF2-40B4-BE49-F238E27FC236}">
                      <a16:creationId xmlns:a16="http://schemas.microsoft.com/office/drawing/2014/main" id="{6A511BB9-16B4-45E5-81B1-7E757F35DBB3}"/>
                    </a:ext>
                  </a:extLst>
                </p:cNvPr>
                <p:cNvSpPr/>
                <p:nvPr/>
              </p:nvSpPr>
              <p:spPr>
                <a:xfrm>
                  <a:off x="9525000" y="2305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" name="타원 20">
                  <a:extLst>
                    <a:ext uri="{FF2B5EF4-FFF2-40B4-BE49-F238E27FC236}">
                      <a16:creationId xmlns:a16="http://schemas.microsoft.com/office/drawing/2014/main" id="{4ECA344C-8B8A-4024-9506-3DFCBC1C5BBF}"/>
                    </a:ext>
                  </a:extLst>
                </p:cNvPr>
                <p:cNvSpPr/>
                <p:nvPr/>
              </p:nvSpPr>
              <p:spPr>
                <a:xfrm>
                  <a:off x="9525000" y="2609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" name="타원 21">
                  <a:extLst>
                    <a:ext uri="{FF2B5EF4-FFF2-40B4-BE49-F238E27FC236}">
                      <a16:creationId xmlns:a16="http://schemas.microsoft.com/office/drawing/2014/main" id="{1829F465-5ED8-476C-9B57-52DA2D96FDDD}"/>
                    </a:ext>
                  </a:extLst>
                </p:cNvPr>
                <p:cNvSpPr/>
                <p:nvPr/>
              </p:nvSpPr>
              <p:spPr>
                <a:xfrm>
                  <a:off x="9525000" y="2914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" name="타원 22">
                  <a:extLst>
                    <a:ext uri="{FF2B5EF4-FFF2-40B4-BE49-F238E27FC236}">
                      <a16:creationId xmlns:a16="http://schemas.microsoft.com/office/drawing/2014/main" id="{EECF54A8-7DCE-4D87-8C5D-C543D2F7748E}"/>
                    </a:ext>
                  </a:extLst>
                </p:cNvPr>
                <p:cNvSpPr/>
                <p:nvPr/>
              </p:nvSpPr>
              <p:spPr>
                <a:xfrm>
                  <a:off x="9525000" y="3219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" name="타원 23">
                  <a:extLst>
                    <a:ext uri="{FF2B5EF4-FFF2-40B4-BE49-F238E27FC236}">
                      <a16:creationId xmlns:a16="http://schemas.microsoft.com/office/drawing/2014/main" id="{1B025AF6-878C-4B9C-A5B2-D0B5DAE27BC3}"/>
                    </a:ext>
                  </a:extLst>
                </p:cNvPr>
                <p:cNvSpPr/>
                <p:nvPr/>
              </p:nvSpPr>
              <p:spPr>
                <a:xfrm>
                  <a:off x="9525000" y="3524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" name="타원 24">
                  <a:extLst>
                    <a:ext uri="{FF2B5EF4-FFF2-40B4-BE49-F238E27FC236}">
                      <a16:creationId xmlns:a16="http://schemas.microsoft.com/office/drawing/2014/main" id="{612A8405-E8DD-4C78-BA91-08852628BFCB}"/>
                    </a:ext>
                  </a:extLst>
                </p:cNvPr>
                <p:cNvSpPr/>
                <p:nvPr/>
              </p:nvSpPr>
              <p:spPr>
                <a:xfrm>
                  <a:off x="9525000" y="3829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타원 25">
                  <a:extLst>
                    <a:ext uri="{FF2B5EF4-FFF2-40B4-BE49-F238E27FC236}">
                      <a16:creationId xmlns:a16="http://schemas.microsoft.com/office/drawing/2014/main" id="{7316B27B-FED1-4483-87E4-2B10DC86646A}"/>
                    </a:ext>
                  </a:extLst>
                </p:cNvPr>
                <p:cNvSpPr/>
                <p:nvPr/>
              </p:nvSpPr>
              <p:spPr>
                <a:xfrm>
                  <a:off x="9525000" y="4133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타원 26">
                  <a:extLst>
                    <a:ext uri="{FF2B5EF4-FFF2-40B4-BE49-F238E27FC236}">
                      <a16:creationId xmlns:a16="http://schemas.microsoft.com/office/drawing/2014/main" id="{83B163AD-DE28-4A08-9679-AA4BEBB191E4}"/>
                    </a:ext>
                  </a:extLst>
                </p:cNvPr>
                <p:cNvSpPr/>
                <p:nvPr/>
              </p:nvSpPr>
              <p:spPr>
                <a:xfrm>
                  <a:off x="9525000" y="4438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타원 27">
                  <a:extLst>
                    <a:ext uri="{FF2B5EF4-FFF2-40B4-BE49-F238E27FC236}">
                      <a16:creationId xmlns:a16="http://schemas.microsoft.com/office/drawing/2014/main" id="{9708D327-D5ED-4DA6-81DC-ACF13AE0650B}"/>
                    </a:ext>
                  </a:extLst>
                </p:cNvPr>
                <p:cNvSpPr/>
                <p:nvPr/>
              </p:nvSpPr>
              <p:spPr>
                <a:xfrm>
                  <a:off x="9525000" y="4743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" name="타원 28">
                  <a:extLst>
                    <a:ext uri="{FF2B5EF4-FFF2-40B4-BE49-F238E27FC236}">
                      <a16:creationId xmlns:a16="http://schemas.microsoft.com/office/drawing/2014/main" id="{63D9BDB7-9A07-4A53-9340-2E2CE44C5535}"/>
                    </a:ext>
                  </a:extLst>
                </p:cNvPr>
                <p:cNvSpPr/>
                <p:nvPr/>
              </p:nvSpPr>
              <p:spPr>
                <a:xfrm>
                  <a:off x="9525000" y="5048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" name="타원 29">
                  <a:extLst>
                    <a:ext uri="{FF2B5EF4-FFF2-40B4-BE49-F238E27FC236}">
                      <a16:creationId xmlns:a16="http://schemas.microsoft.com/office/drawing/2014/main" id="{126CFE27-1D58-46C2-8F4F-44B0F84BBBB8}"/>
                    </a:ext>
                  </a:extLst>
                </p:cNvPr>
                <p:cNvSpPr/>
                <p:nvPr/>
              </p:nvSpPr>
              <p:spPr>
                <a:xfrm>
                  <a:off x="9525000" y="53530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" name="타원 30">
                  <a:extLst>
                    <a:ext uri="{FF2B5EF4-FFF2-40B4-BE49-F238E27FC236}">
                      <a16:creationId xmlns:a16="http://schemas.microsoft.com/office/drawing/2014/main" id="{DC284F4E-C870-423F-AF17-0FF97158CDC1}"/>
                    </a:ext>
                  </a:extLst>
                </p:cNvPr>
                <p:cNvSpPr/>
                <p:nvPr/>
              </p:nvSpPr>
              <p:spPr>
                <a:xfrm>
                  <a:off x="9525000" y="56578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" name="타원 31">
                  <a:extLst>
                    <a:ext uri="{FF2B5EF4-FFF2-40B4-BE49-F238E27FC236}">
                      <a16:creationId xmlns:a16="http://schemas.microsoft.com/office/drawing/2014/main" id="{13D27E52-0844-4012-94C1-C3707358A2C4}"/>
                    </a:ext>
                  </a:extLst>
                </p:cNvPr>
                <p:cNvSpPr/>
                <p:nvPr/>
              </p:nvSpPr>
              <p:spPr>
                <a:xfrm>
                  <a:off x="9525000" y="59626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" name="타원 32">
                  <a:extLst>
                    <a:ext uri="{FF2B5EF4-FFF2-40B4-BE49-F238E27FC236}">
                      <a16:creationId xmlns:a16="http://schemas.microsoft.com/office/drawing/2014/main" id="{96BE4423-6A84-41A3-BD1D-B0B1C81DF60A}"/>
                    </a:ext>
                  </a:extLst>
                </p:cNvPr>
                <p:cNvSpPr/>
                <p:nvPr/>
              </p:nvSpPr>
              <p:spPr>
                <a:xfrm>
                  <a:off x="9525000" y="62674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" name="타원 33">
                  <a:extLst>
                    <a:ext uri="{FF2B5EF4-FFF2-40B4-BE49-F238E27FC236}">
                      <a16:creationId xmlns:a16="http://schemas.microsoft.com/office/drawing/2014/main" id="{06AB2CA8-4A4B-4E61-903B-F7C636F79566}"/>
                    </a:ext>
                  </a:extLst>
                </p:cNvPr>
                <p:cNvSpPr/>
                <p:nvPr/>
              </p:nvSpPr>
              <p:spPr>
                <a:xfrm>
                  <a:off x="9525000" y="6572250"/>
                  <a:ext cx="85725" cy="8572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grpSp>
        <p:nvGrpSpPr>
          <p:cNvPr id="234" name="Group 9">
            <a:extLst>
              <a:ext uri="{FF2B5EF4-FFF2-40B4-BE49-F238E27FC236}">
                <a16:creationId xmlns:a16="http://schemas.microsoft.com/office/drawing/2014/main" id="{BF7EA0DE-8836-49E0-88B6-0A62885412AA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685016" y="754012"/>
            <a:ext cx="1964280" cy="285674"/>
            <a:chOff x="1708" y="1954"/>
            <a:chExt cx="2826" cy="411"/>
          </a:xfrm>
        </p:grpSpPr>
        <p:sp>
          <p:nvSpPr>
            <p:cNvPr id="235" name="Freeform 10">
              <a:extLst>
                <a:ext uri="{FF2B5EF4-FFF2-40B4-BE49-F238E27FC236}">
                  <a16:creationId xmlns:a16="http://schemas.microsoft.com/office/drawing/2014/main" id="{1C0BD530-31A1-4D85-A578-875766F71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1" y="1959"/>
              <a:ext cx="117" cy="66"/>
            </a:xfrm>
            <a:custGeom>
              <a:avLst/>
              <a:gdLst>
                <a:gd name="T0" fmla="*/ 117 w 117"/>
                <a:gd name="T1" fmla="*/ 32 h 66"/>
                <a:gd name="T2" fmla="*/ 31 w 117"/>
                <a:gd name="T3" fmla="*/ 32 h 66"/>
                <a:gd name="T4" fmla="*/ 31 w 117"/>
                <a:gd name="T5" fmla="*/ 0 h 66"/>
                <a:gd name="T6" fmla="*/ 0 w 117"/>
                <a:gd name="T7" fmla="*/ 0 h 66"/>
                <a:gd name="T8" fmla="*/ 0 w 117"/>
                <a:gd name="T9" fmla="*/ 66 h 66"/>
                <a:gd name="T10" fmla="*/ 117 w 117"/>
                <a:gd name="T11" fmla="*/ 66 h 66"/>
                <a:gd name="T12" fmla="*/ 117 w 117"/>
                <a:gd name="T13" fmla="*/ 3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6">
                  <a:moveTo>
                    <a:pt x="117" y="32"/>
                  </a:moveTo>
                  <a:lnTo>
                    <a:pt x="31" y="32"/>
                  </a:lnTo>
                  <a:lnTo>
                    <a:pt x="31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7" y="66"/>
                  </a:lnTo>
                  <a:lnTo>
                    <a:pt x="117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6" name="Freeform 11">
              <a:extLst>
                <a:ext uri="{FF2B5EF4-FFF2-40B4-BE49-F238E27FC236}">
                  <a16:creationId xmlns:a16="http://schemas.microsoft.com/office/drawing/2014/main" id="{0394CAB6-B1A8-43F8-8877-D41446FAA9D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" y="1991"/>
              <a:ext cx="74" cy="159"/>
            </a:xfrm>
            <a:custGeom>
              <a:avLst/>
              <a:gdLst>
                <a:gd name="T0" fmla="*/ 31 w 74"/>
                <a:gd name="T1" fmla="*/ 0 h 159"/>
                <a:gd name="T2" fmla="*/ 0 w 74"/>
                <a:gd name="T3" fmla="*/ 0 h 159"/>
                <a:gd name="T4" fmla="*/ 0 w 74"/>
                <a:gd name="T5" fmla="*/ 159 h 159"/>
                <a:gd name="T6" fmla="*/ 31 w 74"/>
                <a:gd name="T7" fmla="*/ 159 h 159"/>
                <a:gd name="T8" fmla="*/ 31 w 74"/>
                <a:gd name="T9" fmla="*/ 101 h 159"/>
                <a:gd name="T10" fmla="*/ 74 w 74"/>
                <a:gd name="T11" fmla="*/ 101 h 159"/>
                <a:gd name="T12" fmla="*/ 74 w 74"/>
                <a:gd name="T13" fmla="*/ 67 h 159"/>
                <a:gd name="T14" fmla="*/ 31 w 74"/>
                <a:gd name="T15" fmla="*/ 67 h 159"/>
                <a:gd name="T16" fmla="*/ 31 w 74"/>
                <a:gd name="T1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59">
                  <a:moveTo>
                    <a:pt x="31" y="0"/>
                  </a:moveTo>
                  <a:lnTo>
                    <a:pt x="0" y="0"/>
                  </a:lnTo>
                  <a:lnTo>
                    <a:pt x="0" y="159"/>
                  </a:lnTo>
                  <a:lnTo>
                    <a:pt x="31" y="159"/>
                  </a:lnTo>
                  <a:lnTo>
                    <a:pt x="31" y="101"/>
                  </a:lnTo>
                  <a:lnTo>
                    <a:pt x="74" y="101"/>
                  </a:lnTo>
                  <a:lnTo>
                    <a:pt x="74" y="67"/>
                  </a:lnTo>
                  <a:lnTo>
                    <a:pt x="31" y="67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7" name="Freeform 12">
              <a:extLst>
                <a:ext uri="{FF2B5EF4-FFF2-40B4-BE49-F238E27FC236}">
                  <a16:creationId xmlns:a16="http://schemas.microsoft.com/office/drawing/2014/main" id="{4581F29C-4390-45C9-8BB5-AE37AEDCA49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61" y="2037"/>
              <a:ext cx="102" cy="104"/>
            </a:xfrm>
            <a:custGeom>
              <a:avLst/>
              <a:gdLst>
                <a:gd name="T0" fmla="*/ 21 w 43"/>
                <a:gd name="T1" fmla="*/ 43 h 43"/>
                <a:gd name="T2" fmla="*/ 43 w 43"/>
                <a:gd name="T3" fmla="*/ 22 h 43"/>
                <a:gd name="T4" fmla="*/ 21 w 43"/>
                <a:gd name="T5" fmla="*/ 0 h 43"/>
                <a:gd name="T6" fmla="*/ 0 w 43"/>
                <a:gd name="T7" fmla="*/ 22 h 43"/>
                <a:gd name="T8" fmla="*/ 21 w 43"/>
                <a:gd name="T9" fmla="*/ 43 h 43"/>
                <a:gd name="T10" fmla="*/ 21 w 43"/>
                <a:gd name="T11" fmla="*/ 13 h 43"/>
                <a:gd name="T12" fmla="*/ 30 w 43"/>
                <a:gd name="T13" fmla="*/ 22 h 43"/>
                <a:gd name="T14" fmla="*/ 21 w 43"/>
                <a:gd name="T15" fmla="*/ 30 h 43"/>
                <a:gd name="T16" fmla="*/ 13 w 43"/>
                <a:gd name="T17" fmla="*/ 22 h 43"/>
                <a:gd name="T18" fmla="*/ 21 w 43"/>
                <a:gd name="T1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33" y="43"/>
                    <a:pt x="43" y="34"/>
                    <a:pt x="43" y="22"/>
                  </a:cubicBezTo>
                  <a:cubicBezTo>
                    <a:pt x="43" y="10"/>
                    <a:pt x="33" y="0"/>
                    <a:pt x="21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3"/>
                    <a:pt x="21" y="43"/>
                  </a:cubicBezTo>
                  <a:close/>
                  <a:moveTo>
                    <a:pt x="21" y="13"/>
                  </a:moveTo>
                  <a:cubicBezTo>
                    <a:pt x="26" y="13"/>
                    <a:pt x="30" y="17"/>
                    <a:pt x="30" y="22"/>
                  </a:cubicBezTo>
                  <a:cubicBezTo>
                    <a:pt x="30" y="26"/>
                    <a:pt x="26" y="30"/>
                    <a:pt x="21" y="30"/>
                  </a:cubicBezTo>
                  <a:cubicBezTo>
                    <a:pt x="17" y="30"/>
                    <a:pt x="13" y="26"/>
                    <a:pt x="13" y="22"/>
                  </a:cubicBezTo>
                  <a:cubicBezTo>
                    <a:pt x="13" y="17"/>
                    <a:pt x="17" y="13"/>
                    <a:pt x="21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8" name="Freeform 13">
              <a:extLst>
                <a:ext uri="{FF2B5EF4-FFF2-40B4-BE49-F238E27FC236}">
                  <a16:creationId xmlns:a16="http://schemas.microsoft.com/office/drawing/2014/main" id="{C56E68D1-20B3-4E99-B0B5-0E7C8AC3CD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153"/>
              <a:ext cx="169" cy="70"/>
            </a:xfrm>
            <a:custGeom>
              <a:avLst/>
              <a:gdLst>
                <a:gd name="T0" fmla="*/ 34 w 169"/>
                <a:gd name="T1" fmla="*/ 0 h 70"/>
                <a:gd name="T2" fmla="*/ 0 w 169"/>
                <a:gd name="T3" fmla="*/ 0 h 70"/>
                <a:gd name="T4" fmla="*/ 0 w 169"/>
                <a:gd name="T5" fmla="*/ 70 h 70"/>
                <a:gd name="T6" fmla="*/ 169 w 169"/>
                <a:gd name="T7" fmla="*/ 70 h 70"/>
                <a:gd name="T8" fmla="*/ 169 w 169"/>
                <a:gd name="T9" fmla="*/ 38 h 70"/>
                <a:gd name="T10" fmla="*/ 34 w 169"/>
                <a:gd name="T11" fmla="*/ 38 h 70"/>
                <a:gd name="T12" fmla="*/ 34 w 169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70">
                  <a:moveTo>
                    <a:pt x="3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169" y="70"/>
                  </a:lnTo>
                  <a:lnTo>
                    <a:pt x="169" y="38"/>
                  </a:lnTo>
                  <a:lnTo>
                    <a:pt x="34" y="3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9" name="Freeform 14">
              <a:extLst>
                <a:ext uri="{FF2B5EF4-FFF2-40B4-BE49-F238E27FC236}">
                  <a16:creationId xmlns:a16="http://schemas.microsoft.com/office/drawing/2014/main" id="{BF3EEA8F-444E-4E5F-A332-7BF775540D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" y="2104"/>
              <a:ext cx="197" cy="107"/>
            </a:xfrm>
            <a:custGeom>
              <a:avLst/>
              <a:gdLst>
                <a:gd name="T0" fmla="*/ 107 w 197"/>
                <a:gd name="T1" fmla="*/ 0 h 107"/>
                <a:gd name="T2" fmla="*/ 73 w 197"/>
                <a:gd name="T3" fmla="*/ 0 h 107"/>
                <a:gd name="T4" fmla="*/ 73 w 197"/>
                <a:gd name="T5" fmla="*/ 75 h 107"/>
                <a:gd name="T6" fmla="*/ 0 w 197"/>
                <a:gd name="T7" fmla="*/ 75 h 107"/>
                <a:gd name="T8" fmla="*/ 0 w 197"/>
                <a:gd name="T9" fmla="*/ 107 h 107"/>
                <a:gd name="T10" fmla="*/ 197 w 197"/>
                <a:gd name="T11" fmla="*/ 107 h 107"/>
                <a:gd name="T12" fmla="*/ 197 w 197"/>
                <a:gd name="T13" fmla="*/ 75 h 107"/>
                <a:gd name="T14" fmla="*/ 107 w 197"/>
                <a:gd name="T15" fmla="*/ 75 h 107"/>
                <a:gd name="T16" fmla="*/ 107 w 19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07">
                  <a:moveTo>
                    <a:pt x="107" y="0"/>
                  </a:moveTo>
                  <a:lnTo>
                    <a:pt x="73" y="0"/>
                  </a:lnTo>
                  <a:lnTo>
                    <a:pt x="73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197" y="107"/>
                  </a:lnTo>
                  <a:lnTo>
                    <a:pt x="197" y="75"/>
                  </a:lnTo>
                  <a:lnTo>
                    <a:pt x="107" y="75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0" name="Freeform 15">
              <a:extLst>
                <a:ext uri="{FF2B5EF4-FFF2-40B4-BE49-F238E27FC236}">
                  <a16:creationId xmlns:a16="http://schemas.microsoft.com/office/drawing/2014/main" id="{E05F4B04-C147-4C63-AC18-BF84F0BEC1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9" y="2000"/>
              <a:ext cx="173" cy="141"/>
            </a:xfrm>
            <a:custGeom>
              <a:avLst/>
              <a:gdLst>
                <a:gd name="T0" fmla="*/ 142 w 173"/>
                <a:gd name="T1" fmla="*/ 141 h 141"/>
                <a:gd name="T2" fmla="*/ 173 w 173"/>
                <a:gd name="T3" fmla="*/ 141 h 141"/>
                <a:gd name="T4" fmla="*/ 173 w 173"/>
                <a:gd name="T5" fmla="*/ 0 h 141"/>
                <a:gd name="T6" fmla="*/ 0 w 173"/>
                <a:gd name="T7" fmla="*/ 0 h 141"/>
                <a:gd name="T8" fmla="*/ 0 w 173"/>
                <a:gd name="T9" fmla="*/ 32 h 141"/>
                <a:gd name="T10" fmla="*/ 142 w 173"/>
                <a:gd name="T11" fmla="*/ 32 h 141"/>
                <a:gd name="T12" fmla="*/ 142 w 173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3" h="141">
                  <a:moveTo>
                    <a:pt x="142" y="141"/>
                  </a:moveTo>
                  <a:lnTo>
                    <a:pt x="173" y="141"/>
                  </a:lnTo>
                  <a:lnTo>
                    <a:pt x="173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42" y="32"/>
                  </a:lnTo>
                  <a:lnTo>
                    <a:pt x="142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1" name="Freeform 16">
              <a:extLst>
                <a:ext uri="{FF2B5EF4-FFF2-40B4-BE49-F238E27FC236}">
                  <a16:creationId xmlns:a16="http://schemas.microsoft.com/office/drawing/2014/main" id="{1FE47C7D-2CF3-4136-8AC8-FCE31BC665F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83"/>
              <a:ext cx="185" cy="135"/>
            </a:xfrm>
            <a:custGeom>
              <a:avLst/>
              <a:gdLst>
                <a:gd name="T0" fmla="*/ 0 w 185"/>
                <a:gd name="T1" fmla="*/ 33 h 135"/>
                <a:gd name="T2" fmla="*/ 71 w 185"/>
                <a:gd name="T3" fmla="*/ 33 h 135"/>
                <a:gd name="T4" fmla="*/ 71 w 185"/>
                <a:gd name="T5" fmla="*/ 50 h 135"/>
                <a:gd name="T6" fmla="*/ 0 w 185"/>
                <a:gd name="T7" fmla="*/ 50 h 135"/>
                <a:gd name="T8" fmla="*/ 0 w 185"/>
                <a:gd name="T9" fmla="*/ 84 h 135"/>
                <a:gd name="T10" fmla="*/ 152 w 185"/>
                <a:gd name="T11" fmla="*/ 84 h 135"/>
                <a:gd name="T12" fmla="*/ 152 w 185"/>
                <a:gd name="T13" fmla="*/ 135 h 135"/>
                <a:gd name="T14" fmla="*/ 185 w 185"/>
                <a:gd name="T15" fmla="*/ 135 h 135"/>
                <a:gd name="T16" fmla="*/ 185 w 185"/>
                <a:gd name="T17" fmla="*/ 50 h 135"/>
                <a:gd name="T18" fmla="*/ 102 w 185"/>
                <a:gd name="T19" fmla="*/ 50 h 135"/>
                <a:gd name="T20" fmla="*/ 102 w 185"/>
                <a:gd name="T21" fmla="*/ 33 h 135"/>
                <a:gd name="T22" fmla="*/ 185 w 185"/>
                <a:gd name="T23" fmla="*/ 33 h 135"/>
                <a:gd name="T24" fmla="*/ 185 w 185"/>
                <a:gd name="T25" fmla="*/ 0 h 135"/>
                <a:gd name="T26" fmla="*/ 0 w 185"/>
                <a:gd name="T27" fmla="*/ 0 h 135"/>
                <a:gd name="T28" fmla="*/ 0 w 185"/>
                <a:gd name="T29" fmla="*/ 3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5" h="135">
                  <a:moveTo>
                    <a:pt x="0" y="33"/>
                  </a:moveTo>
                  <a:lnTo>
                    <a:pt x="71" y="33"/>
                  </a:lnTo>
                  <a:lnTo>
                    <a:pt x="71" y="50"/>
                  </a:lnTo>
                  <a:lnTo>
                    <a:pt x="0" y="50"/>
                  </a:lnTo>
                  <a:lnTo>
                    <a:pt x="0" y="84"/>
                  </a:lnTo>
                  <a:lnTo>
                    <a:pt x="152" y="84"/>
                  </a:lnTo>
                  <a:lnTo>
                    <a:pt x="152" y="135"/>
                  </a:lnTo>
                  <a:lnTo>
                    <a:pt x="185" y="135"/>
                  </a:lnTo>
                  <a:lnTo>
                    <a:pt x="185" y="50"/>
                  </a:lnTo>
                  <a:lnTo>
                    <a:pt x="102" y="50"/>
                  </a:lnTo>
                  <a:lnTo>
                    <a:pt x="102" y="33"/>
                  </a:lnTo>
                  <a:lnTo>
                    <a:pt x="185" y="3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2" name="Freeform 17">
              <a:extLst>
                <a:ext uri="{FF2B5EF4-FFF2-40B4-BE49-F238E27FC236}">
                  <a16:creationId xmlns:a16="http://schemas.microsoft.com/office/drawing/2014/main" id="{4FE29942-F48E-4034-8835-78CEA2EE8B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00"/>
              <a:ext cx="185" cy="73"/>
            </a:xfrm>
            <a:custGeom>
              <a:avLst/>
              <a:gdLst>
                <a:gd name="T0" fmla="*/ 0 w 185"/>
                <a:gd name="T1" fmla="*/ 32 h 73"/>
                <a:gd name="T2" fmla="*/ 152 w 185"/>
                <a:gd name="T3" fmla="*/ 32 h 73"/>
                <a:gd name="T4" fmla="*/ 152 w 185"/>
                <a:gd name="T5" fmla="*/ 73 h 73"/>
                <a:gd name="T6" fmla="*/ 185 w 185"/>
                <a:gd name="T7" fmla="*/ 73 h 73"/>
                <a:gd name="T8" fmla="*/ 185 w 185"/>
                <a:gd name="T9" fmla="*/ 0 h 73"/>
                <a:gd name="T10" fmla="*/ 0 w 185"/>
                <a:gd name="T11" fmla="*/ 0 h 73"/>
                <a:gd name="T12" fmla="*/ 0 w 185"/>
                <a:gd name="T13" fmla="*/ 3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73">
                  <a:moveTo>
                    <a:pt x="0" y="32"/>
                  </a:moveTo>
                  <a:lnTo>
                    <a:pt x="152" y="32"/>
                  </a:lnTo>
                  <a:lnTo>
                    <a:pt x="152" y="73"/>
                  </a:lnTo>
                  <a:lnTo>
                    <a:pt x="185" y="7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3" name="Freeform 18">
              <a:extLst>
                <a:ext uri="{FF2B5EF4-FFF2-40B4-BE49-F238E27FC236}">
                  <a16:creationId xmlns:a16="http://schemas.microsoft.com/office/drawing/2014/main" id="{7EEA7AC5-B5F9-4203-85C5-7FEFB53C8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" y="2104"/>
              <a:ext cx="200" cy="107"/>
            </a:xfrm>
            <a:custGeom>
              <a:avLst/>
              <a:gdLst>
                <a:gd name="T0" fmla="*/ 133 w 200"/>
                <a:gd name="T1" fmla="*/ 0 h 107"/>
                <a:gd name="T2" fmla="*/ 102 w 200"/>
                <a:gd name="T3" fmla="*/ 0 h 107"/>
                <a:gd name="T4" fmla="*/ 102 w 200"/>
                <a:gd name="T5" fmla="*/ 75 h 107"/>
                <a:gd name="T6" fmla="*/ 71 w 200"/>
                <a:gd name="T7" fmla="*/ 75 h 107"/>
                <a:gd name="T8" fmla="*/ 71 w 200"/>
                <a:gd name="T9" fmla="*/ 0 h 107"/>
                <a:gd name="T10" fmla="*/ 40 w 200"/>
                <a:gd name="T11" fmla="*/ 0 h 107"/>
                <a:gd name="T12" fmla="*/ 40 w 200"/>
                <a:gd name="T13" fmla="*/ 75 h 107"/>
                <a:gd name="T14" fmla="*/ 0 w 200"/>
                <a:gd name="T15" fmla="*/ 75 h 107"/>
                <a:gd name="T16" fmla="*/ 0 w 200"/>
                <a:gd name="T17" fmla="*/ 107 h 107"/>
                <a:gd name="T18" fmla="*/ 200 w 200"/>
                <a:gd name="T19" fmla="*/ 107 h 107"/>
                <a:gd name="T20" fmla="*/ 200 w 200"/>
                <a:gd name="T21" fmla="*/ 75 h 107"/>
                <a:gd name="T22" fmla="*/ 133 w 200"/>
                <a:gd name="T23" fmla="*/ 75 h 107"/>
                <a:gd name="T24" fmla="*/ 133 w 200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0" h="107">
                  <a:moveTo>
                    <a:pt x="133" y="0"/>
                  </a:moveTo>
                  <a:lnTo>
                    <a:pt x="102" y="0"/>
                  </a:lnTo>
                  <a:lnTo>
                    <a:pt x="102" y="75"/>
                  </a:lnTo>
                  <a:lnTo>
                    <a:pt x="71" y="75"/>
                  </a:lnTo>
                  <a:lnTo>
                    <a:pt x="71" y="0"/>
                  </a:lnTo>
                  <a:lnTo>
                    <a:pt x="40" y="0"/>
                  </a:lnTo>
                  <a:lnTo>
                    <a:pt x="40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200" y="107"/>
                  </a:lnTo>
                  <a:lnTo>
                    <a:pt x="200" y="75"/>
                  </a:lnTo>
                  <a:lnTo>
                    <a:pt x="133" y="75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4" name="Freeform 19">
              <a:extLst>
                <a:ext uri="{FF2B5EF4-FFF2-40B4-BE49-F238E27FC236}">
                  <a16:creationId xmlns:a16="http://schemas.microsoft.com/office/drawing/2014/main" id="{0F0C147D-24DB-4992-9578-9350D75616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1" y="2000"/>
              <a:ext cx="164" cy="141"/>
            </a:xfrm>
            <a:custGeom>
              <a:avLst/>
              <a:gdLst>
                <a:gd name="T0" fmla="*/ 133 w 164"/>
                <a:gd name="T1" fmla="*/ 141 h 141"/>
                <a:gd name="T2" fmla="*/ 164 w 164"/>
                <a:gd name="T3" fmla="*/ 141 h 141"/>
                <a:gd name="T4" fmla="*/ 164 w 164"/>
                <a:gd name="T5" fmla="*/ 0 h 141"/>
                <a:gd name="T6" fmla="*/ 0 w 164"/>
                <a:gd name="T7" fmla="*/ 0 h 141"/>
                <a:gd name="T8" fmla="*/ 0 w 164"/>
                <a:gd name="T9" fmla="*/ 32 h 141"/>
                <a:gd name="T10" fmla="*/ 133 w 164"/>
                <a:gd name="T11" fmla="*/ 32 h 141"/>
                <a:gd name="T12" fmla="*/ 133 w 164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41">
                  <a:moveTo>
                    <a:pt x="133" y="141"/>
                  </a:moveTo>
                  <a:lnTo>
                    <a:pt x="164" y="141"/>
                  </a:lnTo>
                  <a:lnTo>
                    <a:pt x="164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3" y="32"/>
                  </a:lnTo>
                  <a:lnTo>
                    <a:pt x="133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5" name="Freeform 20">
              <a:extLst>
                <a:ext uri="{FF2B5EF4-FFF2-40B4-BE49-F238E27FC236}">
                  <a16:creationId xmlns:a16="http://schemas.microsoft.com/office/drawing/2014/main" id="{618C71B2-E0E0-488E-88D2-D557EEC19E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1" y="2000"/>
              <a:ext cx="197" cy="211"/>
            </a:xfrm>
            <a:custGeom>
              <a:avLst/>
              <a:gdLst>
                <a:gd name="T0" fmla="*/ 114 w 197"/>
                <a:gd name="T1" fmla="*/ 124 h 211"/>
                <a:gd name="T2" fmla="*/ 185 w 197"/>
                <a:gd name="T3" fmla="*/ 124 h 211"/>
                <a:gd name="T4" fmla="*/ 185 w 197"/>
                <a:gd name="T5" fmla="*/ 92 h 211"/>
                <a:gd name="T6" fmla="*/ 45 w 197"/>
                <a:gd name="T7" fmla="*/ 92 h 211"/>
                <a:gd name="T8" fmla="*/ 45 w 197"/>
                <a:gd name="T9" fmla="*/ 0 h 211"/>
                <a:gd name="T10" fmla="*/ 12 w 197"/>
                <a:gd name="T11" fmla="*/ 0 h 211"/>
                <a:gd name="T12" fmla="*/ 12 w 197"/>
                <a:gd name="T13" fmla="*/ 124 h 211"/>
                <a:gd name="T14" fmla="*/ 83 w 197"/>
                <a:gd name="T15" fmla="*/ 124 h 211"/>
                <a:gd name="T16" fmla="*/ 83 w 197"/>
                <a:gd name="T17" fmla="*/ 179 h 211"/>
                <a:gd name="T18" fmla="*/ 0 w 197"/>
                <a:gd name="T19" fmla="*/ 179 h 211"/>
                <a:gd name="T20" fmla="*/ 0 w 197"/>
                <a:gd name="T21" fmla="*/ 211 h 211"/>
                <a:gd name="T22" fmla="*/ 197 w 197"/>
                <a:gd name="T23" fmla="*/ 211 h 211"/>
                <a:gd name="T24" fmla="*/ 197 w 197"/>
                <a:gd name="T25" fmla="*/ 179 h 211"/>
                <a:gd name="T26" fmla="*/ 114 w 197"/>
                <a:gd name="T27" fmla="*/ 179 h 211"/>
                <a:gd name="T28" fmla="*/ 114 w 197"/>
                <a:gd name="T29" fmla="*/ 12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7" h="211">
                  <a:moveTo>
                    <a:pt x="114" y="124"/>
                  </a:moveTo>
                  <a:lnTo>
                    <a:pt x="185" y="124"/>
                  </a:lnTo>
                  <a:lnTo>
                    <a:pt x="185" y="92"/>
                  </a:lnTo>
                  <a:lnTo>
                    <a:pt x="45" y="92"/>
                  </a:lnTo>
                  <a:lnTo>
                    <a:pt x="45" y="0"/>
                  </a:lnTo>
                  <a:lnTo>
                    <a:pt x="12" y="0"/>
                  </a:lnTo>
                  <a:lnTo>
                    <a:pt x="12" y="124"/>
                  </a:lnTo>
                  <a:lnTo>
                    <a:pt x="83" y="124"/>
                  </a:lnTo>
                  <a:lnTo>
                    <a:pt x="83" y="179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197" y="211"/>
                  </a:lnTo>
                  <a:lnTo>
                    <a:pt x="197" y="179"/>
                  </a:lnTo>
                  <a:lnTo>
                    <a:pt x="114" y="179"/>
                  </a:lnTo>
                  <a:lnTo>
                    <a:pt x="11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6" name="Freeform 21">
              <a:extLst>
                <a:ext uri="{FF2B5EF4-FFF2-40B4-BE49-F238E27FC236}">
                  <a16:creationId xmlns:a16="http://schemas.microsoft.com/office/drawing/2014/main" id="{3504B1F0-2B7D-4B05-8042-190A4C5434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16" y="2099"/>
              <a:ext cx="197" cy="141"/>
            </a:xfrm>
            <a:custGeom>
              <a:avLst/>
              <a:gdLst>
                <a:gd name="T0" fmla="*/ 0 w 197"/>
                <a:gd name="T1" fmla="*/ 34 h 141"/>
                <a:gd name="T2" fmla="*/ 48 w 197"/>
                <a:gd name="T3" fmla="*/ 34 h 141"/>
                <a:gd name="T4" fmla="*/ 48 w 197"/>
                <a:gd name="T5" fmla="*/ 56 h 141"/>
                <a:gd name="T6" fmla="*/ 10 w 197"/>
                <a:gd name="T7" fmla="*/ 56 h 141"/>
                <a:gd name="T8" fmla="*/ 10 w 197"/>
                <a:gd name="T9" fmla="*/ 90 h 141"/>
                <a:gd name="T10" fmla="*/ 159 w 197"/>
                <a:gd name="T11" fmla="*/ 90 h 141"/>
                <a:gd name="T12" fmla="*/ 159 w 197"/>
                <a:gd name="T13" fmla="*/ 141 h 141"/>
                <a:gd name="T14" fmla="*/ 190 w 197"/>
                <a:gd name="T15" fmla="*/ 141 h 141"/>
                <a:gd name="T16" fmla="*/ 190 w 197"/>
                <a:gd name="T17" fmla="*/ 56 h 141"/>
                <a:gd name="T18" fmla="*/ 150 w 197"/>
                <a:gd name="T19" fmla="*/ 56 h 141"/>
                <a:gd name="T20" fmla="*/ 150 w 197"/>
                <a:gd name="T21" fmla="*/ 34 h 141"/>
                <a:gd name="T22" fmla="*/ 197 w 197"/>
                <a:gd name="T23" fmla="*/ 34 h 141"/>
                <a:gd name="T24" fmla="*/ 197 w 197"/>
                <a:gd name="T25" fmla="*/ 0 h 141"/>
                <a:gd name="T26" fmla="*/ 0 w 197"/>
                <a:gd name="T27" fmla="*/ 0 h 141"/>
                <a:gd name="T28" fmla="*/ 0 w 197"/>
                <a:gd name="T29" fmla="*/ 34 h 141"/>
                <a:gd name="T30" fmla="*/ 81 w 197"/>
                <a:gd name="T31" fmla="*/ 34 h 141"/>
                <a:gd name="T32" fmla="*/ 119 w 197"/>
                <a:gd name="T33" fmla="*/ 34 h 141"/>
                <a:gd name="T34" fmla="*/ 119 w 197"/>
                <a:gd name="T35" fmla="*/ 56 h 141"/>
                <a:gd name="T36" fmla="*/ 81 w 197"/>
                <a:gd name="T37" fmla="*/ 56 h 141"/>
                <a:gd name="T38" fmla="*/ 81 w 197"/>
                <a:gd name="T39" fmla="*/ 3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7" h="141">
                  <a:moveTo>
                    <a:pt x="0" y="34"/>
                  </a:moveTo>
                  <a:lnTo>
                    <a:pt x="48" y="34"/>
                  </a:lnTo>
                  <a:lnTo>
                    <a:pt x="48" y="56"/>
                  </a:lnTo>
                  <a:lnTo>
                    <a:pt x="10" y="56"/>
                  </a:lnTo>
                  <a:lnTo>
                    <a:pt x="10" y="90"/>
                  </a:lnTo>
                  <a:lnTo>
                    <a:pt x="159" y="90"/>
                  </a:lnTo>
                  <a:lnTo>
                    <a:pt x="159" y="141"/>
                  </a:lnTo>
                  <a:lnTo>
                    <a:pt x="190" y="141"/>
                  </a:lnTo>
                  <a:lnTo>
                    <a:pt x="190" y="56"/>
                  </a:lnTo>
                  <a:lnTo>
                    <a:pt x="150" y="56"/>
                  </a:lnTo>
                  <a:lnTo>
                    <a:pt x="150" y="34"/>
                  </a:lnTo>
                  <a:lnTo>
                    <a:pt x="197" y="34"/>
                  </a:lnTo>
                  <a:lnTo>
                    <a:pt x="197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81" y="34"/>
                  </a:moveTo>
                  <a:lnTo>
                    <a:pt x="119" y="34"/>
                  </a:lnTo>
                  <a:lnTo>
                    <a:pt x="119" y="56"/>
                  </a:lnTo>
                  <a:lnTo>
                    <a:pt x="81" y="56"/>
                  </a:lnTo>
                  <a:lnTo>
                    <a:pt x="81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7" name="Freeform 22">
              <a:extLst>
                <a:ext uri="{FF2B5EF4-FFF2-40B4-BE49-F238E27FC236}">
                  <a16:creationId xmlns:a16="http://schemas.microsoft.com/office/drawing/2014/main" id="{A50993BF-F1E4-4A5B-94DA-12B561DEF0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9" y="1976"/>
              <a:ext cx="114" cy="116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13 h 48"/>
                <a:gd name="T12" fmla="*/ 35 w 48"/>
                <a:gd name="T13" fmla="*/ 24 h 48"/>
                <a:gd name="T14" fmla="*/ 24 w 48"/>
                <a:gd name="T15" fmla="*/ 34 h 48"/>
                <a:gd name="T16" fmla="*/ 13 w 48"/>
                <a:gd name="T17" fmla="*/ 24 h 48"/>
                <a:gd name="T18" fmla="*/ 24 w 48"/>
                <a:gd name="T1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7" y="48"/>
                    <a:pt x="48" y="37"/>
                    <a:pt x="48" y="24"/>
                  </a:cubicBezTo>
                  <a:cubicBezTo>
                    <a:pt x="48" y="10"/>
                    <a:pt x="37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13"/>
                  </a:move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4"/>
                    <a:pt x="24" y="34"/>
                  </a:cubicBezTo>
                  <a:cubicBezTo>
                    <a:pt x="18" y="34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8" name="Freeform 23">
              <a:extLst>
                <a:ext uri="{FF2B5EF4-FFF2-40B4-BE49-F238E27FC236}">
                  <a16:creationId xmlns:a16="http://schemas.microsoft.com/office/drawing/2014/main" id="{89520D0C-AC7C-417D-AC4F-12B6A3840D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34" y="2141"/>
              <a:ext cx="114" cy="11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35 h 48"/>
                <a:gd name="T12" fmla="*/ 13 w 48"/>
                <a:gd name="T13" fmla="*/ 24 h 48"/>
                <a:gd name="T14" fmla="*/ 24 w 48"/>
                <a:gd name="T15" fmla="*/ 13 h 48"/>
                <a:gd name="T16" fmla="*/ 35 w 48"/>
                <a:gd name="T17" fmla="*/ 24 h 48"/>
                <a:gd name="T18" fmla="*/ 24 w 48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35"/>
                  </a:moveTo>
                  <a:cubicBezTo>
                    <a:pt x="18" y="35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4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9" name="Freeform 24">
              <a:extLst>
                <a:ext uri="{FF2B5EF4-FFF2-40B4-BE49-F238E27FC236}">
                  <a16:creationId xmlns:a16="http://schemas.microsoft.com/office/drawing/2014/main" id="{125E135D-630B-427E-B243-E9F64D2F3C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2" y="2000"/>
              <a:ext cx="183" cy="133"/>
            </a:xfrm>
            <a:custGeom>
              <a:avLst/>
              <a:gdLst>
                <a:gd name="T0" fmla="*/ 0 w 183"/>
                <a:gd name="T1" fmla="*/ 85 h 133"/>
                <a:gd name="T2" fmla="*/ 76 w 183"/>
                <a:gd name="T3" fmla="*/ 85 h 133"/>
                <a:gd name="T4" fmla="*/ 76 w 183"/>
                <a:gd name="T5" fmla="*/ 102 h 133"/>
                <a:gd name="T6" fmla="*/ 0 w 183"/>
                <a:gd name="T7" fmla="*/ 102 h 133"/>
                <a:gd name="T8" fmla="*/ 0 w 183"/>
                <a:gd name="T9" fmla="*/ 133 h 133"/>
                <a:gd name="T10" fmla="*/ 183 w 183"/>
                <a:gd name="T11" fmla="*/ 133 h 133"/>
                <a:gd name="T12" fmla="*/ 183 w 183"/>
                <a:gd name="T13" fmla="*/ 102 h 133"/>
                <a:gd name="T14" fmla="*/ 107 w 183"/>
                <a:gd name="T15" fmla="*/ 102 h 133"/>
                <a:gd name="T16" fmla="*/ 107 w 183"/>
                <a:gd name="T17" fmla="*/ 85 h 133"/>
                <a:gd name="T18" fmla="*/ 183 w 183"/>
                <a:gd name="T19" fmla="*/ 85 h 133"/>
                <a:gd name="T20" fmla="*/ 183 w 183"/>
                <a:gd name="T21" fmla="*/ 51 h 133"/>
                <a:gd name="T22" fmla="*/ 33 w 183"/>
                <a:gd name="T23" fmla="*/ 51 h 133"/>
                <a:gd name="T24" fmla="*/ 33 w 183"/>
                <a:gd name="T25" fmla="*/ 32 h 133"/>
                <a:gd name="T26" fmla="*/ 183 w 183"/>
                <a:gd name="T27" fmla="*/ 32 h 133"/>
                <a:gd name="T28" fmla="*/ 183 w 183"/>
                <a:gd name="T29" fmla="*/ 0 h 133"/>
                <a:gd name="T30" fmla="*/ 0 w 183"/>
                <a:gd name="T31" fmla="*/ 0 h 133"/>
                <a:gd name="T32" fmla="*/ 0 w 183"/>
                <a:gd name="T33" fmla="*/ 85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3" h="133">
                  <a:moveTo>
                    <a:pt x="0" y="85"/>
                  </a:moveTo>
                  <a:lnTo>
                    <a:pt x="76" y="85"/>
                  </a:lnTo>
                  <a:lnTo>
                    <a:pt x="76" y="102"/>
                  </a:lnTo>
                  <a:lnTo>
                    <a:pt x="0" y="102"/>
                  </a:lnTo>
                  <a:lnTo>
                    <a:pt x="0" y="133"/>
                  </a:lnTo>
                  <a:lnTo>
                    <a:pt x="183" y="133"/>
                  </a:lnTo>
                  <a:lnTo>
                    <a:pt x="183" y="102"/>
                  </a:lnTo>
                  <a:lnTo>
                    <a:pt x="107" y="102"/>
                  </a:lnTo>
                  <a:lnTo>
                    <a:pt x="107" y="85"/>
                  </a:lnTo>
                  <a:lnTo>
                    <a:pt x="183" y="85"/>
                  </a:lnTo>
                  <a:lnTo>
                    <a:pt x="183" y="51"/>
                  </a:lnTo>
                  <a:lnTo>
                    <a:pt x="33" y="51"/>
                  </a:lnTo>
                  <a:lnTo>
                    <a:pt x="33" y="32"/>
                  </a:lnTo>
                  <a:lnTo>
                    <a:pt x="183" y="32"/>
                  </a:lnTo>
                  <a:lnTo>
                    <a:pt x="183" y="0"/>
                  </a:lnTo>
                  <a:lnTo>
                    <a:pt x="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0" name="Freeform 25">
              <a:extLst>
                <a:ext uri="{FF2B5EF4-FFF2-40B4-BE49-F238E27FC236}">
                  <a16:creationId xmlns:a16="http://schemas.microsoft.com/office/drawing/2014/main" id="{A2E569AF-0615-43EB-BBB4-8483379F75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45" y="2141"/>
              <a:ext cx="117" cy="116"/>
            </a:xfrm>
            <a:custGeom>
              <a:avLst/>
              <a:gdLst>
                <a:gd name="T0" fmla="*/ 25 w 49"/>
                <a:gd name="T1" fmla="*/ 0 h 48"/>
                <a:gd name="T2" fmla="*/ 0 w 49"/>
                <a:gd name="T3" fmla="*/ 24 h 48"/>
                <a:gd name="T4" fmla="*/ 25 w 49"/>
                <a:gd name="T5" fmla="*/ 48 h 48"/>
                <a:gd name="T6" fmla="*/ 49 w 49"/>
                <a:gd name="T7" fmla="*/ 24 h 48"/>
                <a:gd name="T8" fmla="*/ 25 w 49"/>
                <a:gd name="T9" fmla="*/ 0 h 48"/>
                <a:gd name="T10" fmla="*/ 25 w 49"/>
                <a:gd name="T11" fmla="*/ 35 h 48"/>
                <a:gd name="T12" fmla="*/ 14 w 49"/>
                <a:gd name="T13" fmla="*/ 24 h 48"/>
                <a:gd name="T14" fmla="*/ 25 w 49"/>
                <a:gd name="T15" fmla="*/ 13 h 48"/>
                <a:gd name="T16" fmla="*/ 35 w 49"/>
                <a:gd name="T17" fmla="*/ 24 h 48"/>
                <a:gd name="T18" fmla="*/ 25 w 49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8">
                  <a:moveTo>
                    <a:pt x="25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38" y="48"/>
                    <a:pt x="49" y="38"/>
                    <a:pt x="49" y="24"/>
                  </a:cubicBezTo>
                  <a:cubicBezTo>
                    <a:pt x="49" y="11"/>
                    <a:pt x="38" y="0"/>
                    <a:pt x="25" y="0"/>
                  </a:cubicBezTo>
                  <a:close/>
                  <a:moveTo>
                    <a:pt x="25" y="35"/>
                  </a:moveTo>
                  <a:cubicBezTo>
                    <a:pt x="19" y="35"/>
                    <a:pt x="14" y="30"/>
                    <a:pt x="14" y="24"/>
                  </a:cubicBezTo>
                  <a:cubicBezTo>
                    <a:pt x="14" y="18"/>
                    <a:pt x="19" y="13"/>
                    <a:pt x="25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5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1" name="Freeform 26">
              <a:extLst>
                <a:ext uri="{FF2B5EF4-FFF2-40B4-BE49-F238E27FC236}">
                  <a16:creationId xmlns:a16="http://schemas.microsoft.com/office/drawing/2014/main" id="{B7D018F6-A355-4A54-985E-0EAE91C881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095"/>
              <a:ext cx="148" cy="79"/>
            </a:xfrm>
            <a:custGeom>
              <a:avLst/>
              <a:gdLst>
                <a:gd name="T0" fmla="*/ 57 w 148"/>
                <a:gd name="T1" fmla="*/ 79 h 79"/>
                <a:gd name="T2" fmla="*/ 91 w 148"/>
                <a:gd name="T3" fmla="*/ 79 h 79"/>
                <a:gd name="T4" fmla="*/ 91 w 148"/>
                <a:gd name="T5" fmla="*/ 31 h 79"/>
                <a:gd name="T6" fmla="*/ 148 w 148"/>
                <a:gd name="T7" fmla="*/ 31 h 79"/>
                <a:gd name="T8" fmla="*/ 148 w 148"/>
                <a:gd name="T9" fmla="*/ 0 h 79"/>
                <a:gd name="T10" fmla="*/ 0 w 148"/>
                <a:gd name="T11" fmla="*/ 0 h 79"/>
                <a:gd name="T12" fmla="*/ 0 w 148"/>
                <a:gd name="T13" fmla="*/ 31 h 79"/>
                <a:gd name="T14" fmla="*/ 57 w 148"/>
                <a:gd name="T15" fmla="*/ 31 h 79"/>
                <a:gd name="T16" fmla="*/ 57 w 148"/>
                <a:gd name="T1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79">
                  <a:moveTo>
                    <a:pt x="57" y="79"/>
                  </a:moveTo>
                  <a:lnTo>
                    <a:pt x="91" y="79"/>
                  </a:lnTo>
                  <a:lnTo>
                    <a:pt x="91" y="31"/>
                  </a:lnTo>
                  <a:lnTo>
                    <a:pt x="148" y="31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57" y="31"/>
                  </a:lnTo>
                  <a:lnTo>
                    <a:pt x="57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2" name="Freeform 27">
              <a:extLst>
                <a:ext uri="{FF2B5EF4-FFF2-40B4-BE49-F238E27FC236}">
                  <a16:creationId xmlns:a16="http://schemas.microsoft.com/office/drawing/2014/main" id="{DB6C9B07-BB1F-422D-8C75-B7A68DEF62C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" y="1979"/>
              <a:ext cx="76" cy="203"/>
            </a:xfrm>
            <a:custGeom>
              <a:avLst/>
              <a:gdLst>
                <a:gd name="T0" fmla="*/ 0 w 76"/>
                <a:gd name="T1" fmla="*/ 188 h 203"/>
                <a:gd name="T2" fmla="*/ 45 w 76"/>
                <a:gd name="T3" fmla="*/ 188 h 203"/>
                <a:gd name="T4" fmla="*/ 45 w 76"/>
                <a:gd name="T5" fmla="*/ 203 h 203"/>
                <a:gd name="T6" fmla="*/ 76 w 76"/>
                <a:gd name="T7" fmla="*/ 203 h 203"/>
                <a:gd name="T8" fmla="*/ 76 w 76"/>
                <a:gd name="T9" fmla="*/ 0 h 203"/>
                <a:gd name="T10" fmla="*/ 45 w 76"/>
                <a:gd name="T11" fmla="*/ 0 h 203"/>
                <a:gd name="T12" fmla="*/ 45 w 76"/>
                <a:gd name="T13" fmla="*/ 154 h 203"/>
                <a:gd name="T14" fmla="*/ 0 w 76"/>
                <a:gd name="T15" fmla="*/ 154 h 203"/>
                <a:gd name="T16" fmla="*/ 0 w 76"/>
                <a:gd name="T17" fmla="*/ 18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203">
                  <a:moveTo>
                    <a:pt x="0" y="188"/>
                  </a:moveTo>
                  <a:lnTo>
                    <a:pt x="45" y="188"/>
                  </a:lnTo>
                  <a:lnTo>
                    <a:pt x="45" y="203"/>
                  </a:lnTo>
                  <a:lnTo>
                    <a:pt x="76" y="203"/>
                  </a:lnTo>
                  <a:lnTo>
                    <a:pt x="76" y="0"/>
                  </a:lnTo>
                  <a:lnTo>
                    <a:pt x="45" y="0"/>
                  </a:lnTo>
                  <a:lnTo>
                    <a:pt x="45" y="154"/>
                  </a:lnTo>
                  <a:lnTo>
                    <a:pt x="0" y="154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3" name="Freeform 28">
              <a:extLst>
                <a:ext uri="{FF2B5EF4-FFF2-40B4-BE49-F238E27FC236}">
                  <a16:creationId xmlns:a16="http://schemas.microsoft.com/office/drawing/2014/main" id="{BAD0FB91-7F9A-4CB3-9909-8F857C1A99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155"/>
              <a:ext cx="202" cy="85"/>
            </a:xfrm>
            <a:custGeom>
              <a:avLst/>
              <a:gdLst>
                <a:gd name="T0" fmla="*/ 34 w 202"/>
                <a:gd name="T1" fmla="*/ 51 h 85"/>
                <a:gd name="T2" fmla="*/ 34 w 202"/>
                <a:gd name="T3" fmla="*/ 0 h 85"/>
                <a:gd name="T4" fmla="*/ 0 w 202"/>
                <a:gd name="T5" fmla="*/ 0 h 85"/>
                <a:gd name="T6" fmla="*/ 0 w 202"/>
                <a:gd name="T7" fmla="*/ 85 h 85"/>
                <a:gd name="T8" fmla="*/ 202 w 202"/>
                <a:gd name="T9" fmla="*/ 85 h 85"/>
                <a:gd name="T10" fmla="*/ 202 w 202"/>
                <a:gd name="T11" fmla="*/ 51 h 85"/>
                <a:gd name="T12" fmla="*/ 34 w 202"/>
                <a:gd name="T13" fmla="*/ 5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" h="85">
                  <a:moveTo>
                    <a:pt x="34" y="51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85"/>
                  </a:lnTo>
                  <a:lnTo>
                    <a:pt x="202" y="85"/>
                  </a:lnTo>
                  <a:lnTo>
                    <a:pt x="202" y="51"/>
                  </a:lnTo>
                  <a:lnTo>
                    <a:pt x="34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4" name="Freeform 29">
              <a:extLst>
                <a:ext uri="{FF2B5EF4-FFF2-40B4-BE49-F238E27FC236}">
                  <a16:creationId xmlns:a16="http://schemas.microsoft.com/office/drawing/2014/main" id="{687811BD-AE9D-4568-9CC2-97AC394D69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1" y="1976"/>
              <a:ext cx="110" cy="111"/>
            </a:xfrm>
            <a:custGeom>
              <a:avLst/>
              <a:gdLst>
                <a:gd name="T0" fmla="*/ 23 w 46"/>
                <a:gd name="T1" fmla="*/ 46 h 46"/>
                <a:gd name="T2" fmla="*/ 46 w 46"/>
                <a:gd name="T3" fmla="*/ 23 h 46"/>
                <a:gd name="T4" fmla="*/ 23 w 46"/>
                <a:gd name="T5" fmla="*/ 0 h 46"/>
                <a:gd name="T6" fmla="*/ 0 w 46"/>
                <a:gd name="T7" fmla="*/ 23 h 46"/>
                <a:gd name="T8" fmla="*/ 23 w 46"/>
                <a:gd name="T9" fmla="*/ 46 h 46"/>
                <a:gd name="T10" fmla="*/ 23 w 46"/>
                <a:gd name="T11" fmla="*/ 13 h 46"/>
                <a:gd name="T12" fmla="*/ 33 w 46"/>
                <a:gd name="T13" fmla="*/ 23 h 46"/>
                <a:gd name="T14" fmla="*/ 23 w 46"/>
                <a:gd name="T15" fmla="*/ 33 h 46"/>
                <a:gd name="T16" fmla="*/ 13 w 46"/>
                <a:gd name="T17" fmla="*/ 23 h 46"/>
                <a:gd name="T18" fmla="*/ 23 w 46"/>
                <a:gd name="T19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46"/>
                  </a:move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lose/>
                  <a:moveTo>
                    <a:pt x="23" y="13"/>
                  </a:moveTo>
                  <a:cubicBezTo>
                    <a:pt x="28" y="13"/>
                    <a:pt x="33" y="18"/>
                    <a:pt x="33" y="23"/>
                  </a:cubicBezTo>
                  <a:cubicBezTo>
                    <a:pt x="33" y="28"/>
                    <a:pt x="28" y="33"/>
                    <a:pt x="23" y="33"/>
                  </a:cubicBezTo>
                  <a:cubicBezTo>
                    <a:pt x="18" y="33"/>
                    <a:pt x="13" y="28"/>
                    <a:pt x="13" y="23"/>
                  </a:cubicBezTo>
                  <a:cubicBezTo>
                    <a:pt x="13" y="18"/>
                    <a:pt x="18" y="13"/>
                    <a:pt x="23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5" name="Freeform 30">
              <a:extLst>
                <a:ext uri="{FF2B5EF4-FFF2-40B4-BE49-F238E27FC236}">
                  <a16:creationId xmlns:a16="http://schemas.microsoft.com/office/drawing/2014/main" id="{DAC54172-E211-43A3-8433-B57C420F63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295"/>
              <a:ext cx="50" cy="53"/>
            </a:xfrm>
            <a:custGeom>
              <a:avLst/>
              <a:gdLst>
                <a:gd name="T0" fmla="*/ 0 w 21"/>
                <a:gd name="T1" fmla="*/ 0 h 22"/>
                <a:gd name="T2" fmla="*/ 5 w 21"/>
                <a:gd name="T3" fmla="*/ 0 h 22"/>
                <a:gd name="T4" fmla="*/ 5 w 21"/>
                <a:gd name="T5" fmla="*/ 10 h 22"/>
                <a:gd name="T6" fmla="*/ 15 w 21"/>
                <a:gd name="T7" fmla="*/ 0 h 22"/>
                <a:gd name="T8" fmla="*/ 21 w 21"/>
                <a:gd name="T9" fmla="*/ 0 h 22"/>
                <a:gd name="T10" fmla="*/ 11 w 21"/>
                <a:gd name="T11" fmla="*/ 10 h 22"/>
                <a:gd name="T12" fmla="*/ 21 w 21"/>
                <a:gd name="T13" fmla="*/ 22 h 22"/>
                <a:gd name="T14" fmla="*/ 16 w 21"/>
                <a:gd name="T15" fmla="*/ 22 h 22"/>
                <a:gd name="T16" fmla="*/ 8 w 21"/>
                <a:gd name="T17" fmla="*/ 12 h 22"/>
                <a:gd name="T18" fmla="*/ 5 w 21"/>
                <a:gd name="T19" fmla="*/ 15 h 22"/>
                <a:gd name="T20" fmla="*/ 5 w 21"/>
                <a:gd name="T21" fmla="*/ 22 h 22"/>
                <a:gd name="T22" fmla="*/ 0 w 21"/>
                <a:gd name="T23" fmla="*/ 22 h 22"/>
                <a:gd name="T24" fmla="*/ 0 w 21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8" y="7"/>
                    <a:pt x="11" y="4"/>
                    <a:pt x="1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6" name="Freeform 31">
              <a:extLst>
                <a:ext uri="{FF2B5EF4-FFF2-40B4-BE49-F238E27FC236}">
                  <a16:creationId xmlns:a16="http://schemas.microsoft.com/office/drawing/2014/main" id="{6CC71939-62D9-47FE-9E58-2B7C83B4BF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1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7" name="Freeform 32">
              <a:extLst>
                <a:ext uri="{FF2B5EF4-FFF2-40B4-BE49-F238E27FC236}">
                  <a16:creationId xmlns:a16="http://schemas.microsoft.com/office/drawing/2014/main" id="{80B4590C-1898-4820-9FF0-7E9D1D2712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8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6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8" name="Freeform 33">
              <a:extLst>
                <a:ext uri="{FF2B5EF4-FFF2-40B4-BE49-F238E27FC236}">
                  <a16:creationId xmlns:a16="http://schemas.microsoft.com/office/drawing/2014/main" id="{3892A80D-ECA2-494F-AA97-C87C0B1784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97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1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5" y="13"/>
                    <a:pt x="8" y="13"/>
                  </a:cubicBezTo>
                  <a:cubicBezTo>
                    <a:pt x="10" y="13"/>
                    <a:pt x="11" y="13"/>
                    <a:pt x="11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1" y="5"/>
                    <a:pt x="11" y="3"/>
                    <a:pt x="8" y="3"/>
                  </a:cubicBezTo>
                  <a:cubicBezTo>
                    <a:pt x="5" y="3"/>
                    <a:pt x="4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9" name="Freeform 34">
              <a:extLst>
                <a:ext uri="{FF2B5EF4-FFF2-40B4-BE49-F238E27FC236}">
                  <a16:creationId xmlns:a16="http://schemas.microsoft.com/office/drawing/2014/main" id="{11E176AF-2FBF-4DFD-A0F3-ED2658D7F5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40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2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0" name="Freeform 35">
              <a:extLst>
                <a:ext uri="{FF2B5EF4-FFF2-40B4-BE49-F238E27FC236}">
                  <a16:creationId xmlns:a16="http://schemas.microsoft.com/office/drawing/2014/main" id="{5F3614AC-B8B9-4B26-8136-38C685C8D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" y="2295"/>
              <a:ext cx="41" cy="53"/>
            </a:xfrm>
            <a:custGeom>
              <a:avLst/>
              <a:gdLst>
                <a:gd name="T0" fmla="*/ 39 w 41"/>
                <a:gd name="T1" fmla="*/ 32 h 53"/>
                <a:gd name="T2" fmla="*/ 10 w 41"/>
                <a:gd name="T3" fmla="*/ 32 h 53"/>
                <a:gd name="T4" fmla="*/ 10 w 41"/>
                <a:gd name="T5" fmla="*/ 44 h 53"/>
                <a:gd name="T6" fmla="*/ 41 w 41"/>
                <a:gd name="T7" fmla="*/ 44 h 53"/>
                <a:gd name="T8" fmla="*/ 41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  <a:gd name="T14" fmla="*/ 39 w 41"/>
                <a:gd name="T15" fmla="*/ 0 h 53"/>
                <a:gd name="T16" fmla="*/ 39 w 41"/>
                <a:gd name="T17" fmla="*/ 10 h 53"/>
                <a:gd name="T18" fmla="*/ 10 w 41"/>
                <a:gd name="T19" fmla="*/ 10 h 53"/>
                <a:gd name="T20" fmla="*/ 10 w 41"/>
                <a:gd name="T21" fmla="*/ 22 h 53"/>
                <a:gd name="T22" fmla="*/ 39 w 41"/>
                <a:gd name="T23" fmla="*/ 22 h 53"/>
                <a:gd name="T24" fmla="*/ 39 w 41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53">
                  <a:moveTo>
                    <a:pt x="39" y="32"/>
                  </a:moveTo>
                  <a:lnTo>
                    <a:pt x="10" y="32"/>
                  </a:lnTo>
                  <a:lnTo>
                    <a:pt x="10" y="44"/>
                  </a:lnTo>
                  <a:lnTo>
                    <a:pt x="41" y="44"/>
                  </a:lnTo>
                  <a:lnTo>
                    <a:pt x="41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39" y="0"/>
                  </a:lnTo>
                  <a:lnTo>
                    <a:pt x="39" y="10"/>
                  </a:lnTo>
                  <a:lnTo>
                    <a:pt x="10" y="10"/>
                  </a:lnTo>
                  <a:lnTo>
                    <a:pt x="10" y="22"/>
                  </a:lnTo>
                  <a:lnTo>
                    <a:pt x="39" y="22"/>
                  </a:lnTo>
                  <a:lnTo>
                    <a:pt x="39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1" name="Freeform 36">
              <a:extLst>
                <a:ext uri="{FF2B5EF4-FFF2-40B4-BE49-F238E27FC236}">
                  <a16:creationId xmlns:a16="http://schemas.microsoft.com/office/drawing/2014/main" id="{FA8498DC-2AC9-447F-9A31-4A884542FC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6" y="2310"/>
              <a:ext cx="57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4 w 24"/>
                <a:gd name="T11" fmla="*/ 3 h 16"/>
                <a:gd name="T12" fmla="*/ 19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7" y="0"/>
                    <a:pt x="9" y="0"/>
                  </a:cubicBezTo>
                  <a:cubicBezTo>
                    <a:pt x="12" y="0"/>
                    <a:pt x="13" y="1"/>
                    <a:pt x="14" y="3"/>
                  </a:cubicBezTo>
                  <a:cubicBezTo>
                    <a:pt x="14" y="1"/>
                    <a:pt x="16" y="0"/>
                    <a:pt x="19" y="0"/>
                  </a:cubicBezTo>
                  <a:cubicBezTo>
                    <a:pt x="22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20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2" name="Freeform 37">
              <a:extLst>
                <a:ext uri="{FF2B5EF4-FFF2-40B4-BE49-F238E27FC236}">
                  <a16:creationId xmlns:a16="http://schemas.microsoft.com/office/drawing/2014/main" id="{6B452C1C-FA37-46E9-B542-773291D5BA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23" y="2310"/>
              <a:ext cx="40" cy="55"/>
            </a:xfrm>
            <a:custGeom>
              <a:avLst/>
              <a:gdLst>
                <a:gd name="T0" fmla="*/ 5 w 17"/>
                <a:gd name="T1" fmla="*/ 14 h 23"/>
                <a:gd name="T2" fmla="*/ 5 w 17"/>
                <a:gd name="T3" fmla="*/ 23 h 23"/>
                <a:gd name="T4" fmla="*/ 0 w 17"/>
                <a:gd name="T5" fmla="*/ 23 h 23"/>
                <a:gd name="T6" fmla="*/ 0 w 17"/>
                <a:gd name="T7" fmla="*/ 4 h 23"/>
                <a:gd name="T8" fmla="*/ 0 w 17"/>
                <a:gd name="T9" fmla="*/ 0 h 23"/>
                <a:gd name="T10" fmla="*/ 4 w 17"/>
                <a:gd name="T11" fmla="*/ 0 h 23"/>
                <a:gd name="T12" fmla="*/ 5 w 17"/>
                <a:gd name="T13" fmla="*/ 3 h 23"/>
                <a:gd name="T14" fmla="*/ 10 w 17"/>
                <a:gd name="T15" fmla="*/ 0 h 23"/>
                <a:gd name="T16" fmla="*/ 17 w 17"/>
                <a:gd name="T17" fmla="*/ 8 h 23"/>
                <a:gd name="T18" fmla="*/ 9 w 17"/>
                <a:gd name="T19" fmla="*/ 17 h 23"/>
                <a:gd name="T20" fmla="*/ 5 w 17"/>
                <a:gd name="T21" fmla="*/ 14 h 23"/>
                <a:gd name="T22" fmla="*/ 13 w 17"/>
                <a:gd name="T23" fmla="*/ 8 h 23"/>
                <a:gd name="T24" fmla="*/ 9 w 17"/>
                <a:gd name="T25" fmla="*/ 3 h 23"/>
                <a:gd name="T26" fmla="*/ 5 w 17"/>
                <a:gd name="T27" fmla="*/ 8 h 23"/>
                <a:gd name="T28" fmla="*/ 9 w 17"/>
                <a:gd name="T29" fmla="*/ 13 h 23"/>
                <a:gd name="T30" fmla="*/ 13 w 17"/>
                <a:gd name="T3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3">
                  <a:moveTo>
                    <a:pt x="5" y="14"/>
                  </a:moveTo>
                  <a:cubicBezTo>
                    <a:pt x="5" y="23"/>
                    <a:pt x="5" y="23"/>
                    <a:pt x="5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4" y="0"/>
                    <a:pt x="17" y="3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ubicBezTo>
                    <a:pt x="7" y="17"/>
                    <a:pt x="5" y="15"/>
                    <a:pt x="5" y="14"/>
                  </a:cubicBezTo>
                  <a:close/>
                  <a:moveTo>
                    <a:pt x="13" y="8"/>
                  </a:moveTo>
                  <a:cubicBezTo>
                    <a:pt x="13" y="6"/>
                    <a:pt x="11" y="3"/>
                    <a:pt x="9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3" name="Rectangle 38">
              <a:extLst>
                <a:ext uri="{FF2B5EF4-FFF2-40B4-BE49-F238E27FC236}">
                  <a16:creationId xmlns:a16="http://schemas.microsoft.com/office/drawing/2014/main" id="{BD9ABBDB-3463-4D72-92B5-4822DADE6D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0" y="2293"/>
              <a:ext cx="12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4" name="Freeform 39">
              <a:extLst>
                <a:ext uri="{FF2B5EF4-FFF2-40B4-BE49-F238E27FC236}">
                  <a16:creationId xmlns:a16="http://schemas.microsoft.com/office/drawing/2014/main" id="{444EE85E-ED41-483B-8AAA-C854B25854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9" y="2310"/>
              <a:ext cx="41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5" name="Freeform 40">
              <a:extLst>
                <a:ext uri="{FF2B5EF4-FFF2-40B4-BE49-F238E27FC236}">
                  <a16:creationId xmlns:a16="http://schemas.microsoft.com/office/drawing/2014/main" id="{39E983AE-5DCA-4514-BE77-4FD36D9D6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2" y="2310"/>
              <a:ext cx="40" cy="55"/>
            </a:xfrm>
            <a:custGeom>
              <a:avLst/>
              <a:gdLst>
                <a:gd name="T0" fmla="*/ 5 w 17"/>
                <a:gd name="T1" fmla="*/ 0 h 23"/>
                <a:gd name="T2" fmla="*/ 9 w 17"/>
                <a:gd name="T3" fmla="*/ 13 h 23"/>
                <a:gd name="T4" fmla="*/ 9 w 17"/>
                <a:gd name="T5" fmla="*/ 13 h 23"/>
                <a:gd name="T6" fmla="*/ 13 w 17"/>
                <a:gd name="T7" fmla="*/ 0 h 23"/>
                <a:gd name="T8" fmla="*/ 17 w 17"/>
                <a:gd name="T9" fmla="*/ 0 h 23"/>
                <a:gd name="T10" fmla="*/ 12 w 17"/>
                <a:gd name="T11" fmla="*/ 14 h 23"/>
                <a:gd name="T12" fmla="*/ 4 w 17"/>
                <a:gd name="T13" fmla="*/ 23 h 23"/>
                <a:gd name="T14" fmla="*/ 2 w 17"/>
                <a:gd name="T15" fmla="*/ 23 h 23"/>
                <a:gd name="T16" fmla="*/ 2 w 17"/>
                <a:gd name="T17" fmla="*/ 20 h 23"/>
                <a:gd name="T18" fmla="*/ 3 w 17"/>
                <a:gd name="T19" fmla="*/ 20 h 23"/>
                <a:gd name="T20" fmla="*/ 7 w 17"/>
                <a:gd name="T21" fmla="*/ 17 h 23"/>
                <a:gd name="T22" fmla="*/ 0 w 17"/>
                <a:gd name="T23" fmla="*/ 0 h 23"/>
                <a:gd name="T24" fmla="*/ 5 w 17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5" y="0"/>
                  </a:moveTo>
                  <a:cubicBezTo>
                    <a:pt x="7" y="7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1" y="7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0" y="21"/>
                    <a:pt x="9" y="23"/>
                    <a:pt x="4" y="23"/>
                  </a:cubicBezTo>
                  <a:cubicBezTo>
                    <a:pt x="3" y="23"/>
                    <a:pt x="2" y="23"/>
                    <a:pt x="2" y="23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5" y="20"/>
                    <a:pt x="6" y="19"/>
                    <a:pt x="7" y="1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6" name="Freeform 41">
              <a:extLst>
                <a:ext uri="{FF2B5EF4-FFF2-40B4-BE49-F238E27FC236}">
                  <a16:creationId xmlns:a16="http://schemas.microsoft.com/office/drawing/2014/main" id="{031D4A50-52C8-4D32-B2E0-E9E2D6C95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" y="2310"/>
              <a:ext cx="58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3 w 24"/>
                <a:gd name="T11" fmla="*/ 3 h 16"/>
                <a:gd name="T12" fmla="*/ 18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1" y="0"/>
                    <a:pt x="13" y="1"/>
                    <a:pt x="13" y="3"/>
                  </a:cubicBezTo>
                  <a:cubicBezTo>
                    <a:pt x="14" y="1"/>
                    <a:pt x="15" y="0"/>
                    <a:pt x="18" y="0"/>
                  </a:cubicBezTo>
                  <a:cubicBezTo>
                    <a:pt x="21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19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7" name="Freeform 42">
              <a:extLst>
                <a:ext uri="{FF2B5EF4-FFF2-40B4-BE49-F238E27FC236}">
                  <a16:creationId xmlns:a16="http://schemas.microsoft.com/office/drawing/2014/main" id="{7298CEA9-5831-4400-B85F-C63F857602F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4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8" name="Freeform 43">
              <a:extLst>
                <a:ext uri="{FF2B5EF4-FFF2-40B4-BE49-F238E27FC236}">
                  <a16:creationId xmlns:a16="http://schemas.microsoft.com/office/drawing/2014/main" id="{60563033-8F60-489B-AADD-B4B3D7A665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1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7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4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9" name="Freeform 44">
              <a:extLst>
                <a:ext uri="{FF2B5EF4-FFF2-40B4-BE49-F238E27FC236}">
                  <a16:creationId xmlns:a16="http://schemas.microsoft.com/office/drawing/2014/main" id="{1188C68A-7203-4541-8C01-26E3FA913F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2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0" name="Freeform 45">
              <a:extLst>
                <a:ext uri="{FF2B5EF4-FFF2-40B4-BE49-F238E27FC236}">
                  <a16:creationId xmlns:a16="http://schemas.microsoft.com/office/drawing/2014/main" id="{45665B73-5D39-4A7D-9654-FFF1F560F3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84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1" name="Freeform 46">
              <a:extLst>
                <a:ext uri="{FF2B5EF4-FFF2-40B4-BE49-F238E27FC236}">
                  <a16:creationId xmlns:a16="http://schemas.microsoft.com/office/drawing/2014/main" id="{D4DA32B2-88C1-4C5D-9F1C-94FB97FD84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6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2" name="Freeform 47">
              <a:extLst>
                <a:ext uri="{FF2B5EF4-FFF2-40B4-BE49-F238E27FC236}">
                  <a16:creationId xmlns:a16="http://schemas.microsoft.com/office/drawing/2014/main" id="{0866D73A-6DD9-492E-9621-FEFD037A8C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2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4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3" name="Freeform 48">
              <a:extLst>
                <a:ext uri="{FF2B5EF4-FFF2-40B4-BE49-F238E27FC236}">
                  <a16:creationId xmlns:a16="http://schemas.microsoft.com/office/drawing/2014/main" id="{5B53BC2D-CCD4-4CD9-976B-242302CCA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2295"/>
              <a:ext cx="41" cy="53"/>
            </a:xfrm>
            <a:custGeom>
              <a:avLst/>
              <a:gdLst>
                <a:gd name="T0" fmla="*/ 0 w 41"/>
                <a:gd name="T1" fmla="*/ 0 h 53"/>
                <a:gd name="T2" fmla="*/ 12 w 41"/>
                <a:gd name="T3" fmla="*/ 0 h 53"/>
                <a:gd name="T4" fmla="*/ 12 w 41"/>
                <a:gd name="T5" fmla="*/ 44 h 53"/>
                <a:gd name="T6" fmla="*/ 41 w 41"/>
                <a:gd name="T7" fmla="*/ 44 h 53"/>
                <a:gd name="T8" fmla="*/ 38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53">
                  <a:moveTo>
                    <a:pt x="0" y="0"/>
                  </a:moveTo>
                  <a:lnTo>
                    <a:pt x="12" y="0"/>
                  </a:lnTo>
                  <a:lnTo>
                    <a:pt x="12" y="44"/>
                  </a:lnTo>
                  <a:lnTo>
                    <a:pt x="41" y="44"/>
                  </a:lnTo>
                  <a:lnTo>
                    <a:pt x="38" y="53"/>
                  </a:lnTo>
                  <a:lnTo>
                    <a:pt x="0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4" name="Freeform 49">
              <a:extLst>
                <a:ext uri="{FF2B5EF4-FFF2-40B4-BE49-F238E27FC236}">
                  <a16:creationId xmlns:a16="http://schemas.microsoft.com/office/drawing/2014/main" id="{3D78841F-4D7A-4C56-BFDB-28D258A5A7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86" y="2310"/>
              <a:ext cx="38" cy="41"/>
            </a:xfrm>
            <a:custGeom>
              <a:avLst/>
              <a:gdLst>
                <a:gd name="T0" fmla="*/ 15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1 w 16"/>
                <a:gd name="T15" fmla="*/ 6 h 17"/>
                <a:gd name="T16" fmla="*/ 11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5 w 16"/>
                <a:gd name="T27" fmla="*/ 6 h 17"/>
                <a:gd name="T28" fmla="*/ 15 w 16"/>
                <a:gd name="T29" fmla="*/ 12 h 17"/>
                <a:gd name="T30" fmla="*/ 11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1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5" y="12"/>
                  </a:moveTo>
                  <a:cubicBezTo>
                    <a:pt x="15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" name="Freeform 50">
              <a:extLst>
                <a:ext uri="{FF2B5EF4-FFF2-40B4-BE49-F238E27FC236}">
                  <a16:creationId xmlns:a16="http://schemas.microsoft.com/office/drawing/2014/main" id="{3017295F-0A28-4062-8DE6-FF648351D2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4" y="2293"/>
              <a:ext cx="38" cy="58"/>
            </a:xfrm>
            <a:custGeom>
              <a:avLst/>
              <a:gdLst>
                <a:gd name="T0" fmla="*/ 0 w 16"/>
                <a:gd name="T1" fmla="*/ 0 h 24"/>
                <a:gd name="T2" fmla="*/ 4 w 16"/>
                <a:gd name="T3" fmla="*/ 0 h 24"/>
                <a:gd name="T4" fmla="*/ 4 w 16"/>
                <a:gd name="T5" fmla="*/ 9 h 24"/>
                <a:gd name="T6" fmla="*/ 9 w 16"/>
                <a:gd name="T7" fmla="*/ 7 h 24"/>
                <a:gd name="T8" fmla="*/ 16 w 16"/>
                <a:gd name="T9" fmla="*/ 15 h 24"/>
                <a:gd name="T10" fmla="*/ 9 w 16"/>
                <a:gd name="T11" fmla="*/ 24 h 24"/>
                <a:gd name="T12" fmla="*/ 4 w 16"/>
                <a:gd name="T13" fmla="*/ 21 h 24"/>
                <a:gd name="T14" fmla="*/ 4 w 16"/>
                <a:gd name="T15" fmla="*/ 23 h 24"/>
                <a:gd name="T16" fmla="*/ 0 w 16"/>
                <a:gd name="T17" fmla="*/ 23 h 24"/>
                <a:gd name="T18" fmla="*/ 0 w 16"/>
                <a:gd name="T19" fmla="*/ 18 h 24"/>
                <a:gd name="T20" fmla="*/ 0 w 16"/>
                <a:gd name="T21" fmla="*/ 0 h 24"/>
                <a:gd name="T22" fmla="*/ 12 w 16"/>
                <a:gd name="T23" fmla="*/ 15 h 24"/>
                <a:gd name="T24" fmla="*/ 8 w 16"/>
                <a:gd name="T25" fmla="*/ 10 h 24"/>
                <a:gd name="T26" fmla="*/ 4 w 16"/>
                <a:gd name="T27" fmla="*/ 15 h 24"/>
                <a:gd name="T28" fmla="*/ 8 w 16"/>
                <a:gd name="T29" fmla="*/ 20 h 24"/>
                <a:gd name="T30" fmla="*/ 12 w 16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4">
                  <a:moveTo>
                    <a:pt x="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5" y="8"/>
                    <a:pt x="6" y="7"/>
                    <a:pt x="9" y="7"/>
                  </a:cubicBezTo>
                  <a:cubicBezTo>
                    <a:pt x="13" y="7"/>
                    <a:pt x="16" y="10"/>
                    <a:pt x="16" y="15"/>
                  </a:cubicBezTo>
                  <a:cubicBezTo>
                    <a:pt x="16" y="20"/>
                    <a:pt x="13" y="24"/>
                    <a:pt x="9" y="24"/>
                  </a:cubicBezTo>
                  <a:cubicBezTo>
                    <a:pt x="6" y="24"/>
                    <a:pt x="5" y="22"/>
                    <a:pt x="4" y="21"/>
                  </a:cubicBezTo>
                  <a:cubicBezTo>
                    <a:pt x="4" y="22"/>
                    <a:pt x="4" y="23"/>
                    <a:pt x="4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1"/>
                    <a:pt x="0" y="20"/>
                    <a:pt x="0" y="18"/>
                  </a:cubicBezTo>
                  <a:lnTo>
                    <a:pt x="0" y="0"/>
                  </a:lnTo>
                  <a:close/>
                  <a:moveTo>
                    <a:pt x="12" y="15"/>
                  </a:moveTo>
                  <a:cubicBezTo>
                    <a:pt x="12" y="13"/>
                    <a:pt x="11" y="10"/>
                    <a:pt x="8" y="10"/>
                  </a:cubicBezTo>
                  <a:cubicBezTo>
                    <a:pt x="5" y="10"/>
                    <a:pt x="4" y="12"/>
                    <a:pt x="4" y="15"/>
                  </a:cubicBezTo>
                  <a:cubicBezTo>
                    <a:pt x="4" y="18"/>
                    <a:pt x="5" y="20"/>
                    <a:pt x="8" y="20"/>
                  </a:cubicBezTo>
                  <a:cubicBezTo>
                    <a:pt x="11" y="20"/>
                    <a:pt x="12" y="18"/>
                    <a:pt x="12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" name="Freeform 51">
              <a:extLst>
                <a:ext uri="{FF2B5EF4-FFF2-40B4-BE49-F238E27FC236}">
                  <a16:creationId xmlns:a16="http://schemas.microsoft.com/office/drawing/2014/main" id="{8DFB04C0-1865-49D0-8B84-7D80FB6DCA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" y="2310"/>
              <a:ext cx="40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" name="Freeform 52">
              <a:extLst>
                <a:ext uri="{FF2B5EF4-FFF2-40B4-BE49-F238E27FC236}">
                  <a16:creationId xmlns:a16="http://schemas.microsoft.com/office/drawing/2014/main" id="{1687CF2F-6962-4F99-9872-9058CB967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" name="Freeform 53">
              <a:extLst>
                <a:ext uri="{FF2B5EF4-FFF2-40B4-BE49-F238E27FC236}">
                  <a16:creationId xmlns:a16="http://schemas.microsoft.com/office/drawing/2014/main" id="{B92FBC09-3909-4DC7-B3EB-1C8B93CEE8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2295"/>
              <a:ext cx="40" cy="53"/>
            </a:xfrm>
            <a:custGeom>
              <a:avLst/>
              <a:gdLst>
                <a:gd name="T0" fmla="*/ 38 w 40"/>
                <a:gd name="T1" fmla="*/ 32 h 53"/>
                <a:gd name="T2" fmla="*/ 9 w 40"/>
                <a:gd name="T3" fmla="*/ 32 h 53"/>
                <a:gd name="T4" fmla="*/ 9 w 40"/>
                <a:gd name="T5" fmla="*/ 44 h 53"/>
                <a:gd name="T6" fmla="*/ 40 w 40"/>
                <a:gd name="T7" fmla="*/ 44 h 53"/>
                <a:gd name="T8" fmla="*/ 40 w 40"/>
                <a:gd name="T9" fmla="*/ 53 h 53"/>
                <a:gd name="T10" fmla="*/ 0 w 40"/>
                <a:gd name="T11" fmla="*/ 53 h 53"/>
                <a:gd name="T12" fmla="*/ 0 w 40"/>
                <a:gd name="T13" fmla="*/ 0 h 53"/>
                <a:gd name="T14" fmla="*/ 40 w 40"/>
                <a:gd name="T15" fmla="*/ 0 h 53"/>
                <a:gd name="T16" fmla="*/ 40 w 40"/>
                <a:gd name="T17" fmla="*/ 10 h 53"/>
                <a:gd name="T18" fmla="*/ 9 w 40"/>
                <a:gd name="T19" fmla="*/ 10 h 53"/>
                <a:gd name="T20" fmla="*/ 9 w 40"/>
                <a:gd name="T21" fmla="*/ 22 h 53"/>
                <a:gd name="T22" fmla="*/ 38 w 40"/>
                <a:gd name="T23" fmla="*/ 22 h 53"/>
                <a:gd name="T24" fmla="*/ 38 w 40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3">
                  <a:moveTo>
                    <a:pt x="38" y="32"/>
                  </a:moveTo>
                  <a:lnTo>
                    <a:pt x="9" y="32"/>
                  </a:lnTo>
                  <a:lnTo>
                    <a:pt x="9" y="44"/>
                  </a:lnTo>
                  <a:lnTo>
                    <a:pt x="40" y="44"/>
                  </a:lnTo>
                  <a:lnTo>
                    <a:pt x="40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10"/>
                  </a:lnTo>
                  <a:lnTo>
                    <a:pt x="9" y="10"/>
                  </a:lnTo>
                  <a:lnTo>
                    <a:pt x="9" y="22"/>
                  </a:lnTo>
                  <a:lnTo>
                    <a:pt x="38" y="22"/>
                  </a:lnTo>
                  <a:lnTo>
                    <a:pt x="38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" name="Freeform 54">
              <a:extLst>
                <a:ext uri="{FF2B5EF4-FFF2-40B4-BE49-F238E27FC236}">
                  <a16:creationId xmlns:a16="http://schemas.microsoft.com/office/drawing/2014/main" id="{14BBCD74-9CFF-41FF-89BE-808A581EC7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4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3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" name="Freeform 55">
              <a:extLst>
                <a:ext uri="{FF2B5EF4-FFF2-40B4-BE49-F238E27FC236}">
                  <a16:creationId xmlns:a16="http://schemas.microsoft.com/office/drawing/2014/main" id="{4599E2D8-CA57-4574-A94F-C8881E52A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" name="Freeform 56">
              <a:extLst>
                <a:ext uri="{FF2B5EF4-FFF2-40B4-BE49-F238E27FC236}">
                  <a16:creationId xmlns:a16="http://schemas.microsoft.com/office/drawing/2014/main" id="{034BAA34-9D22-412F-BA57-BA9965EC76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2310"/>
              <a:ext cx="38" cy="41"/>
            </a:xfrm>
            <a:custGeom>
              <a:avLst/>
              <a:gdLst>
                <a:gd name="T0" fmla="*/ 16 w 16"/>
                <a:gd name="T1" fmla="*/ 11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5 w 16"/>
                <a:gd name="T9" fmla="*/ 6 h 17"/>
                <a:gd name="T10" fmla="*/ 11 w 16"/>
                <a:gd name="T11" fmla="*/ 6 h 17"/>
                <a:gd name="T12" fmla="*/ 8 w 16"/>
                <a:gd name="T13" fmla="*/ 3 h 17"/>
                <a:gd name="T14" fmla="*/ 4 w 16"/>
                <a:gd name="T15" fmla="*/ 8 h 17"/>
                <a:gd name="T16" fmla="*/ 8 w 16"/>
                <a:gd name="T17" fmla="*/ 13 h 17"/>
                <a:gd name="T18" fmla="*/ 11 w 16"/>
                <a:gd name="T19" fmla="*/ 11 h 17"/>
                <a:gd name="T20" fmla="*/ 16 w 16"/>
                <a:gd name="T21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7">
                  <a:moveTo>
                    <a:pt x="16" y="11"/>
                  </a:move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5" y="4"/>
                    <a:pt x="15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1"/>
                    <a:pt x="5" y="13"/>
                    <a:pt x="8" y="13"/>
                  </a:cubicBezTo>
                  <a:cubicBezTo>
                    <a:pt x="10" y="13"/>
                    <a:pt x="11" y="12"/>
                    <a:pt x="11" y="11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" name="Freeform 57">
              <a:extLst>
                <a:ext uri="{FF2B5EF4-FFF2-40B4-BE49-F238E27FC236}">
                  <a16:creationId xmlns:a16="http://schemas.microsoft.com/office/drawing/2014/main" id="{83F2D6F3-677A-4E43-9BF9-65BF1E594C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2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0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" name="Freeform 58">
              <a:extLst>
                <a:ext uri="{FF2B5EF4-FFF2-40B4-BE49-F238E27FC236}">
                  <a16:creationId xmlns:a16="http://schemas.microsoft.com/office/drawing/2014/main" id="{DECBABC9-D65C-465F-9055-F38664105C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" name="Freeform 59">
              <a:extLst>
                <a:ext uri="{FF2B5EF4-FFF2-40B4-BE49-F238E27FC236}">
                  <a16:creationId xmlns:a16="http://schemas.microsoft.com/office/drawing/2014/main" id="{7D008F36-BD42-4B2B-AFCE-DE8E9D86C2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35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5" name="Freeform 60">
              <a:extLst>
                <a:ext uri="{FF2B5EF4-FFF2-40B4-BE49-F238E27FC236}">
                  <a16:creationId xmlns:a16="http://schemas.microsoft.com/office/drawing/2014/main" id="{79E25C00-59D5-4D95-82D5-191090F53D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4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6" name="Freeform 61">
              <a:extLst>
                <a:ext uri="{FF2B5EF4-FFF2-40B4-BE49-F238E27FC236}">
                  <a16:creationId xmlns:a16="http://schemas.microsoft.com/office/drawing/2014/main" id="{CE064170-73A3-4C6D-853D-BD3A965F20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2" y="2310"/>
              <a:ext cx="35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" name="Freeform 62">
              <a:extLst>
                <a:ext uri="{FF2B5EF4-FFF2-40B4-BE49-F238E27FC236}">
                  <a16:creationId xmlns:a16="http://schemas.microsoft.com/office/drawing/2014/main" id="{2F4F538E-A3DF-4946-A0A0-AB2F5AB934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5" y="2310"/>
              <a:ext cx="38" cy="41"/>
            </a:xfrm>
            <a:custGeom>
              <a:avLst/>
              <a:gdLst>
                <a:gd name="T0" fmla="*/ 16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2 w 16"/>
                <a:gd name="T15" fmla="*/ 6 h 17"/>
                <a:gd name="T16" fmla="*/ 12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6 w 16"/>
                <a:gd name="T27" fmla="*/ 6 h 17"/>
                <a:gd name="T28" fmla="*/ 16 w 16"/>
                <a:gd name="T29" fmla="*/ 12 h 17"/>
                <a:gd name="T30" fmla="*/ 12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2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6" y="12"/>
                  </a:moveTo>
                  <a:cubicBezTo>
                    <a:pt x="16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4"/>
                    <a:pt x="11" y="3"/>
                    <a:pt x="8" y="3"/>
                  </a:cubicBezTo>
                  <a:cubicBezTo>
                    <a:pt x="6" y="3"/>
                    <a:pt x="6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5" y="0"/>
                    <a:pt x="16" y="3"/>
                    <a:pt x="16" y="6"/>
                  </a:cubicBezTo>
                  <a:lnTo>
                    <a:pt x="16" y="12"/>
                  </a:lnTo>
                  <a:close/>
                  <a:moveTo>
                    <a:pt x="12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6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2" y="12"/>
                    <a:pt x="12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" name="Rectangle 63">
              <a:extLst>
                <a:ext uri="{FF2B5EF4-FFF2-40B4-BE49-F238E27FC236}">
                  <a16:creationId xmlns:a16="http://schemas.microsoft.com/office/drawing/2014/main" id="{368537BA-74F1-49C6-8C31-A34082BF82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2293"/>
              <a:ext cx="10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9" name="Rectangle 64">
              <a:extLst>
                <a:ext uri="{FF2B5EF4-FFF2-40B4-BE49-F238E27FC236}">
                  <a16:creationId xmlns:a16="http://schemas.microsoft.com/office/drawing/2014/main" id="{C6B7BF56-C112-4648-84A2-369663CC4B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3" y="2295"/>
              <a:ext cx="11" cy="5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0" name="Freeform 65">
              <a:extLst>
                <a:ext uri="{FF2B5EF4-FFF2-40B4-BE49-F238E27FC236}">
                  <a16:creationId xmlns:a16="http://schemas.microsoft.com/office/drawing/2014/main" id="{6901A5B7-1CA6-47EC-8702-A402B156754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4" y="2310"/>
              <a:ext cx="38" cy="38"/>
            </a:xfrm>
            <a:custGeom>
              <a:avLst/>
              <a:gdLst>
                <a:gd name="T0" fmla="*/ 0 w 16"/>
                <a:gd name="T1" fmla="*/ 4 h 16"/>
                <a:gd name="T2" fmla="*/ 0 w 16"/>
                <a:gd name="T3" fmla="*/ 0 h 16"/>
                <a:gd name="T4" fmla="*/ 5 w 16"/>
                <a:gd name="T5" fmla="*/ 0 h 16"/>
                <a:gd name="T6" fmla="*/ 5 w 16"/>
                <a:gd name="T7" fmla="*/ 3 h 16"/>
                <a:gd name="T8" fmla="*/ 10 w 16"/>
                <a:gd name="T9" fmla="*/ 0 h 16"/>
                <a:gd name="T10" fmla="*/ 16 w 16"/>
                <a:gd name="T11" fmla="*/ 6 h 16"/>
                <a:gd name="T12" fmla="*/ 16 w 16"/>
                <a:gd name="T13" fmla="*/ 16 h 16"/>
                <a:gd name="T14" fmla="*/ 11 w 16"/>
                <a:gd name="T15" fmla="*/ 16 h 16"/>
                <a:gd name="T16" fmla="*/ 11 w 16"/>
                <a:gd name="T17" fmla="*/ 7 h 16"/>
                <a:gd name="T18" fmla="*/ 8 w 16"/>
                <a:gd name="T19" fmla="*/ 3 h 16"/>
                <a:gd name="T20" fmla="*/ 5 w 16"/>
                <a:gd name="T21" fmla="*/ 8 h 16"/>
                <a:gd name="T22" fmla="*/ 5 w 16"/>
                <a:gd name="T23" fmla="*/ 16 h 16"/>
                <a:gd name="T24" fmla="*/ 0 w 16"/>
                <a:gd name="T25" fmla="*/ 16 h 16"/>
                <a:gd name="T26" fmla="*/ 0 w 16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3" y="0"/>
                    <a:pt x="16" y="2"/>
                    <a:pt x="16" y="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3"/>
                    <a:pt x="8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1" name="Freeform 66">
              <a:extLst>
                <a:ext uri="{FF2B5EF4-FFF2-40B4-BE49-F238E27FC236}">
                  <a16:creationId xmlns:a16="http://schemas.microsoft.com/office/drawing/2014/main" id="{68389A40-6ACB-4992-83BD-F98D91E15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" y="2310"/>
              <a:ext cx="36" cy="41"/>
            </a:xfrm>
            <a:custGeom>
              <a:avLst/>
              <a:gdLst>
                <a:gd name="T0" fmla="*/ 4 w 15"/>
                <a:gd name="T1" fmla="*/ 11 h 17"/>
                <a:gd name="T2" fmla="*/ 8 w 15"/>
                <a:gd name="T3" fmla="*/ 14 h 17"/>
                <a:gd name="T4" fmla="*/ 11 w 15"/>
                <a:gd name="T5" fmla="*/ 12 h 17"/>
                <a:gd name="T6" fmla="*/ 7 w 15"/>
                <a:gd name="T7" fmla="*/ 10 h 17"/>
                <a:gd name="T8" fmla="*/ 0 w 15"/>
                <a:gd name="T9" fmla="*/ 5 h 17"/>
                <a:gd name="T10" fmla="*/ 7 w 15"/>
                <a:gd name="T11" fmla="*/ 0 h 17"/>
                <a:gd name="T12" fmla="*/ 14 w 15"/>
                <a:gd name="T13" fmla="*/ 5 h 17"/>
                <a:gd name="T14" fmla="*/ 10 w 15"/>
                <a:gd name="T15" fmla="*/ 5 h 17"/>
                <a:gd name="T16" fmla="*/ 7 w 15"/>
                <a:gd name="T17" fmla="*/ 3 h 17"/>
                <a:gd name="T18" fmla="*/ 4 w 15"/>
                <a:gd name="T19" fmla="*/ 4 h 17"/>
                <a:gd name="T20" fmla="*/ 8 w 15"/>
                <a:gd name="T21" fmla="*/ 6 h 17"/>
                <a:gd name="T22" fmla="*/ 15 w 15"/>
                <a:gd name="T23" fmla="*/ 11 h 17"/>
                <a:gd name="T24" fmla="*/ 7 w 15"/>
                <a:gd name="T25" fmla="*/ 17 h 17"/>
                <a:gd name="T26" fmla="*/ 0 w 15"/>
                <a:gd name="T27" fmla="*/ 11 h 17"/>
                <a:gd name="T28" fmla="*/ 4 w 15"/>
                <a:gd name="T2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17">
                  <a:moveTo>
                    <a:pt x="4" y="11"/>
                  </a:moveTo>
                  <a:cubicBezTo>
                    <a:pt x="4" y="13"/>
                    <a:pt x="5" y="14"/>
                    <a:pt x="8" y="14"/>
                  </a:cubicBezTo>
                  <a:cubicBezTo>
                    <a:pt x="10" y="14"/>
                    <a:pt x="11" y="13"/>
                    <a:pt x="11" y="12"/>
                  </a:cubicBezTo>
                  <a:cubicBezTo>
                    <a:pt x="11" y="11"/>
                    <a:pt x="10" y="10"/>
                    <a:pt x="7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3"/>
                    <a:pt x="2" y="0"/>
                    <a:pt x="7" y="0"/>
                  </a:cubicBezTo>
                  <a:cubicBezTo>
                    <a:pt x="12" y="0"/>
                    <a:pt x="14" y="3"/>
                    <a:pt x="14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9" y="3"/>
                    <a:pt x="7" y="3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4" y="5"/>
                    <a:pt x="5" y="6"/>
                    <a:pt x="8" y="6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3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4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2" name="Freeform 67">
              <a:extLst>
                <a:ext uri="{FF2B5EF4-FFF2-40B4-BE49-F238E27FC236}">
                  <a16:creationId xmlns:a16="http://schemas.microsoft.com/office/drawing/2014/main" id="{D851EE6B-2930-4B4C-8BC3-F3EAC42E2E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3" name="Freeform 68">
              <a:extLst>
                <a:ext uri="{FF2B5EF4-FFF2-40B4-BE49-F238E27FC236}">
                  <a16:creationId xmlns:a16="http://schemas.microsoft.com/office/drawing/2014/main" id="{4DB458C6-10CA-4530-928F-5E76D50F51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0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4" name="Freeform 69">
              <a:extLst>
                <a:ext uri="{FF2B5EF4-FFF2-40B4-BE49-F238E27FC236}">
                  <a16:creationId xmlns:a16="http://schemas.microsoft.com/office/drawing/2014/main" id="{76FFEC9F-FD39-411F-A8E4-057D8B611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5" name="Freeform 70">
              <a:extLst>
                <a:ext uri="{FF2B5EF4-FFF2-40B4-BE49-F238E27FC236}">
                  <a16:creationId xmlns:a16="http://schemas.microsoft.com/office/drawing/2014/main" id="{5EC45015-48CB-4BDE-BA0E-9336580B7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6" name="Freeform 71">
              <a:extLst>
                <a:ext uri="{FF2B5EF4-FFF2-40B4-BE49-F238E27FC236}">
                  <a16:creationId xmlns:a16="http://schemas.microsoft.com/office/drawing/2014/main" id="{D1283D32-5124-406F-9C97-C423ADD7F6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7" name="Freeform 72">
              <a:extLst>
                <a:ext uri="{FF2B5EF4-FFF2-40B4-BE49-F238E27FC236}">
                  <a16:creationId xmlns:a16="http://schemas.microsoft.com/office/drawing/2014/main" id="{F7FBFAAF-660F-4FA6-9403-A1DCD02CDD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89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8" name="Freeform 73">
              <a:extLst>
                <a:ext uri="{FF2B5EF4-FFF2-40B4-BE49-F238E27FC236}">
                  <a16:creationId xmlns:a16="http://schemas.microsoft.com/office/drawing/2014/main" id="{5511D207-D6BD-4953-89D2-3BE26CDCFCD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1" y="1971"/>
              <a:ext cx="180" cy="165"/>
            </a:xfrm>
            <a:custGeom>
              <a:avLst/>
              <a:gdLst>
                <a:gd name="T0" fmla="*/ 60 w 76"/>
                <a:gd name="T1" fmla="*/ 54 h 68"/>
                <a:gd name="T2" fmla="*/ 60 w 76"/>
                <a:gd name="T3" fmla="*/ 35 h 68"/>
                <a:gd name="T4" fmla="*/ 62 w 76"/>
                <a:gd name="T5" fmla="*/ 24 h 68"/>
                <a:gd name="T6" fmla="*/ 38 w 76"/>
                <a:gd name="T7" fmla="*/ 0 h 68"/>
                <a:gd name="T8" fmla="*/ 14 w 76"/>
                <a:gd name="T9" fmla="*/ 24 h 68"/>
                <a:gd name="T10" fmla="*/ 17 w 76"/>
                <a:gd name="T11" fmla="*/ 35 h 68"/>
                <a:gd name="T12" fmla="*/ 17 w 76"/>
                <a:gd name="T13" fmla="*/ 54 h 68"/>
                <a:gd name="T14" fmla="*/ 0 w 76"/>
                <a:gd name="T15" fmla="*/ 54 h 68"/>
                <a:gd name="T16" fmla="*/ 0 w 76"/>
                <a:gd name="T17" fmla="*/ 68 h 68"/>
                <a:gd name="T18" fmla="*/ 76 w 76"/>
                <a:gd name="T19" fmla="*/ 68 h 68"/>
                <a:gd name="T20" fmla="*/ 76 w 76"/>
                <a:gd name="T21" fmla="*/ 54 h 68"/>
                <a:gd name="T22" fmla="*/ 60 w 76"/>
                <a:gd name="T23" fmla="*/ 54 h 68"/>
                <a:gd name="T24" fmla="*/ 46 w 76"/>
                <a:gd name="T25" fmla="*/ 54 h 68"/>
                <a:gd name="T26" fmla="*/ 30 w 76"/>
                <a:gd name="T27" fmla="*/ 54 h 68"/>
                <a:gd name="T28" fmla="*/ 30 w 76"/>
                <a:gd name="T29" fmla="*/ 47 h 68"/>
                <a:gd name="T30" fmla="*/ 46 w 76"/>
                <a:gd name="T31" fmla="*/ 47 h 68"/>
                <a:gd name="T32" fmla="*/ 46 w 76"/>
                <a:gd name="T33" fmla="*/ 54 h 68"/>
                <a:gd name="T34" fmla="*/ 40 w 76"/>
                <a:gd name="T35" fmla="*/ 35 h 68"/>
                <a:gd name="T36" fmla="*/ 40 w 76"/>
                <a:gd name="T37" fmla="*/ 35 h 68"/>
                <a:gd name="T38" fmla="*/ 38 w 76"/>
                <a:gd name="T39" fmla="*/ 35 h 68"/>
                <a:gd name="T40" fmla="*/ 36 w 76"/>
                <a:gd name="T41" fmla="*/ 35 h 68"/>
                <a:gd name="T42" fmla="*/ 36 w 76"/>
                <a:gd name="T43" fmla="*/ 35 h 68"/>
                <a:gd name="T44" fmla="*/ 28 w 76"/>
                <a:gd name="T45" fmla="*/ 28 h 68"/>
                <a:gd name="T46" fmla="*/ 28 w 76"/>
                <a:gd name="T47" fmla="*/ 27 h 68"/>
                <a:gd name="T48" fmla="*/ 28 w 76"/>
                <a:gd name="T49" fmla="*/ 26 h 68"/>
                <a:gd name="T50" fmla="*/ 27 w 76"/>
                <a:gd name="T51" fmla="*/ 24 h 68"/>
                <a:gd name="T52" fmla="*/ 27 w 76"/>
                <a:gd name="T53" fmla="*/ 24 h 68"/>
                <a:gd name="T54" fmla="*/ 38 w 76"/>
                <a:gd name="T55" fmla="*/ 14 h 68"/>
                <a:gd name="T56" fmla="*/ 49 w 76"/>
                <a:gd name="T57" fmla="*/ 24 h 68"/>
                <a:gd name="T58" fmla="*/ 49 w 76"/>
                <a:gd name="T59" fmla="*/ 24 h 68"/>
                <a:gd name="T60" fmla="*/ 49 w 76"/>
                <a:gd name="T61" fmla="*/ 26 h 68"/>
                <a:gd name="T62" fmla="*/ 48 w 76"/>
                <a:gd name="T63" fmla="*/ 27 h 68"/>
                <a:gd name="T64" fmla="*/ 48 w 76"/>
                <a:gd name="T65" fmla="*/ 28 h 68"/>
                <a:gd name="T66" fmla="*/ 40 w 76"/>
                <a:gd name="T67" fmla="*/ 3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68">
                  <a:moveTo>
                    <a:pt x="60" y="54"/>
                  </a:moveTo>
                  <a:cubicBezTo>
                    <a:pt x="60" y="35"/>
                    <a:pt x="60" y="35"/>
                    <a:pt x="60" y="35"/>
                  </a:cubicBezTo>
                  <a:cubicBezTo>
                    <a:pt x="61" y="32"/>
                    <a:pt x="62" y="28"/>
                    <a:pt x="62" y="24"/>
                  </a:cubicBezTo>
                  <a:cubicBezTo>
                    <a:pt x="62" y="11"/>
                    <a:pt x="51" y="0"/>
                    <a:pt x="38" y="0"/>
                  </a:cubicBezTo>
                  <a:cubicBezTo>
                    <a:pt x="25" y="0"/>
                    <a:pt x="14" y="11"/>
                    <a:pt x="14" y="24"/>
                  </a:cubicBezTo>
                  <a:cubicBezTo>
                    <a:pt x="14" y="28"/>
                    <a:pt x="15" y="32"/>
                    <a:pt x="17" y="35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54"/>
                    <a:pt x="76" y="54"/>
                    <a:pt x="76" y="54"/>
                  </a:cubicBezTo>
                  <a:lnTo>
                    <a:pt x="60" y="54"/>
                  </a:lnTo>
                  <a:close/>
                  <a:moveTo>
                    <a:pt x="46" y="54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5" y="49"/>
                    <a:pt x="41" y="49"/>
                    <a:pt x="46" y="47"/>
                  </a:cubicBezTo>
                  <a:lnTo>
                    <a:pt x="46" y="54"/>
                  </a:lnTo>
                  <a:close/>
                  <a:moveTo>
                    <a:pt x="40" y="35"/>
                  </a:move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39" y="35"/>
                    <a:pt x="38" y="35"/>
                  </a:cubicBezTo>
                  <a:cubicBezTo>
                    <a:pt x="37" y="35"/>
                    <a:pt x="37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2" y="34"/>
                    <a:pt x="29" y="31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7" y="26"/>
                    <a:pt x="27" y="25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18"/>
                    <a:pt x="32" y="14"/>
                    <a:pt x="38" y="14"/>
                  </a:cubicBezTo>
                  <a:cubicBezTo>
                    <a:pt x="44" y="14"/>
                    <a:pt x="49" y="18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5"/>
                    <a:pt x="49" y="26"/>
                    <a:pt x="49" y="26"/>
                  </a:cubicBezTo>
                  <a:cubicBezTo>
                    <a:pt x="49" y="26"/>
                    <a:pt x="48" y="27"/>
                    <a:pt x="48" y="27"/>
                  </a:cubicBezTo>
                  <a:cubicBezTo>
                    <a:pt x="48" y="27"/>
                    <a:pt x="48" y="27"/>
                    <a:pt x="48" y="28"/>
                  </a:cubicBezTo>
                  <a:cubicBezTo>
                    <a:pt x="47" y="31"/>
                    <a:pt x="44" y="34"/>
                    <a:pt x="40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9" name="Freeform 74">
              <a:extLst>
                <a:ext uri="{FF2B5EF4-FFF2-40B4-BE49-F238E27FC236}">
                  <a16:creationId xmlns:a16="http://schemas.microsoft.com/office/drawing/2014/main" id="{11129605-D4C3-4228-B7DE-EE552E05D8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1" y="1957"/>
              <a:ext cx="188" cy="408"/>
            </a:xfrm>
            <a:custGeom>
              <a:avLst/>
              <a:gdLst>
                <a:gd name="T0" fmla="*/ 31 w 79"/>
                <a:gd name="T1" fmla="*/ 84 h 169"/>
                <a:gd name="T2" fmla="*/ 73 w 79"/>
                <a:gd name="T3" fmla="*/ 0 h 169"/>
                <a:gd name="T4" fmla="*/ 41 w 79"/>
                <a:gd name="T5" fmla="*/ 0 h 169"/>
                <a:gd name="T6" fmla="*/ 2 w 79"/>
                <a:gd name="T7" fmla="*/ 78 h 169"/>
                <a:gd name="T8" fmla="*/ 2 w 79"/>
                <a:gd name="T9" fmla="*/ 91 h 169"/>
                <a:gd name="T10" fmla="*/ 47 w 79"/>
                <a:gd name="T11" fmla="*/ 169 h 169"/>
                <a:gd name="T12" fmla="*/ 47 w 79"/>
                <a:gd name="T13" fmla="*/ 169 h 169"/>
                <a:gd name="T14" fmla="*/ 79 w 79"/>
                <a:gd name="T15" fmla="*/ 169 h 169"/>
                <a:gd name="T16" fmla="*/ 79 w 79"/>
                <a:gd name="T17" fmla="*/ 169 h 169"/>
                <a:gd name="T18" fmla="*/ 31 w 79"/>
                <a:gd name="T19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69">
                  <a:moveTo>
                    <a:pt x="31" y="84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0" y="82"/>
                    <a:pt x="0" y="87"/>
                    <a:pt x="2" y="9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79" y="169"/>
                    <a:pt x="79" y="169"/>
                    <a:pt x="79" y="169"/>
                  </a:cubicBezTo>
                  <a:cubicBezTo>
                    <a:pt x="79" y="169"/>
                    <a:pt x="79" y="169"/>
                    <a:pt x="79" y="169"/>
                  </a:cubicBezTo>
                  <a:lnTo>
                    <a:pt x="31" y="84"/>
                  </a:lnTo>
                  <a:close/>
                </a:path>
              </a:pathLst>
            </a:custGeom>
            <a:solidFill>
              <a:srgbClr val="62C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0" name="Freeform 75">
              <a:extLst>
                <a:ext uri="{FF2B5EF4-FFF2-40B4-BE49-F238E27FC236}">
                  <a16:creationId xmlns:a16="http://schemas.microsoft.com/office/drawing/2014/main" id="{7F31F68D-745D-47B5-9E1D-944B1BB4FE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8" y="1957"/>
              <a:ext cx="67" cy="408"/>
            </a:xfrm>
            <a:custGeom>
              <a:avLst/>
              <a:gdLst>
                <a:gd name="T0" fmla="*/ 67 w 67"/>
                <a:gd name="T1" fmla="*/ 408 h 408"/>
                <a:gd name="T2" fmla="*/ 67 w 67"/>
                <a:gd name="T3" fmla="*/ 0 h 408"/>
                <a:gd name="T4" fmla="*/ 0 w 67"/>
                <a:gd name="T5" fmla="*/ 0 h 408"/>
                <a:gd name="T6" fmla="*/ 0 w 67"/>
                <a:gd name="T7" fmla="*/ 408 h 408"/>
                <a:gd name="T8" fmla="*/ 0 w 67"/>
                <a:gd name="T9" fmla="*/ 408 h 408"/>
                <a:gd name="T10" fmla="*/ 67 w 67"/>
                <a:gd name="T11" fmla="*/ 408 h 408"/>
                <a:gd name="T12" fmla="*/ 67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67" y="408"/>
                  </a:move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close/>
                </a:path>
              </a:pathLst>
            </a:custGeom>
            <a:solidFill>
              <a:srgbClr val="9070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1" name="Freeform 76">
              <a:extLst>
                <a:ext uri="{FF2B5EF4-FFF2-40B4-BE49-F238E27FC236}">
                  <a16:creationId xmlns:a16="http://schemas.microsoft.com/office/drawing/2014/main" id="{42724E9B-77A3-4665-A76A-7EF48D491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2" y="1957"/>
              <a:ext cx="181" cy="408"/>
            </a:xfrm>
            <a:custGeom>
              <a:avLst/>
              <a:gdLst>
                <a:gd name="T0" fmla="*/ 181 w 181"/>
                <a:gd name="T1" fmla="*/ 341 h 408"/>
                <a:gd name="T2" fmla="*/ 69 w 181"/>
                <a:gd name="T3" fmla="*/ 341 h 408"/>
                <a:gd name="T4" fmla="*/ 69 w 181"/>
                <a:gd name="T5" fmla="*/ 0 h 408"/>
                <a:gd name="T6" fmla="*/ 0 w 181"/>
                <a:gd name="T7" fmla="*/ 0 h 408"/>
                <a:gd name="T8" fmla="*/ 0 w 181"/>
                <a:gd name="T9" fmla="*/ 408 h 408"/>
                <a:gd name="T10" fmla="*/ 0 w 181"/>
                <a:gd name="T11" fmla="*/ 408 h 408"/>
                <a:gd name="T12" fmla="*/ 19 w 181"/>
                <a:gd name="T13" fmla="*/ 408 h 408"/>
                <a:gd name="T14" fmla="*/ 69 w 181"/>
                <a:gd name="T15" fmla="*/ 408 h 408"/>
                <a:gd name="T16" fmla="*/ 181 w 181"/>
                <a:gd name="T17" fmla="*/ 408 h 408"/>
                <a:gd name="T18" fmla="*/ 181 w 181"/>
                <a:gd name="T19" fmla="*/ 408 h 408"/>
                <a:gd name="T20" fmla="*/ 181 w 181"/>
                <a:gd name="T21" fmla="*/ 341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1" h="408">
                  <a:moveTo>
                    <a:pt x="181" y="341"/>
                  </a:moveTo>
                  <a:lnTo>
                    <a:pt x="69" y="341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19" y="408"/>
                  </a:lnTo>
                  <a:lnTo>
                    <a:pt x="69" y="408"/>
                  </a:lnTo>
                  <a:lnTo>
                    <a:pt x="181" y="408"/>
                  </a:lnTo>
                  <a:lnTo>
                    <a:pt x="181" y="408"/>
                  </a:lnTo>
                  <a:lnTo>
                    <a:pt x="181" y="341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2" name="Freeform 77">
              <a:extLst>
                <a:ext uri="{FF2B5EF4-FFF2-40B4-BE49-F238E27FC236}">
                  <a16:creationId xmlns:a16="http://schemas.microsoft.com/office/drawing/2014/main" id="{55974E7C-5706-439A-B106-0A3EC5EB8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" y="1957"/>
              <a:ext cx="67" cy="408"/>
            </a:xfrm>
            <a:custGeom>
              <a:avLst/>
              <a:gdLst>
                <a:gd name="T0" fmla="*/ 0 w 67"/>
                <a:gd name="T1" fmla="*/ 408 h 408"/>
                <a:gd name="T2" fmla="*/ 0 w 67"/>
                <a:gd name="T3" fmla="*/ 408 h 408"/>
                <a:gd name="T4" fmla="*/ 67 w 67"/>
                <a:gd name="T5" fmla="*/ 408 h 408"/>
                <a:gd name="T6" fmla="*/ 67 w 67"/>
                <a:gd name="T7" fmla="*/ 408 h 408"/>
                <a:gd name="T8" fmla="*/ 67 w 67"/>
                <a:gd name="T9" fmla="*/ 0 h 408"/>
                <a:gd name="T10" fmla="*/ 0 w 67"/>
                <a:gd name="T11" fmla="*/ 0 h 408"/>
                <a:gd name="T12" fmla="*/ 0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0" y="408"/>
                  </a:move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3" name="Freeform 78">
              <a:extLst>
                <a:ext uri="{FF2B5EF4-FFF2-40B4-BE49-F238E27FC236}">
                  <a16:creationId xmlns:a16="http://schemas.microsoft.com/office/drawing/2014/main" id="{C1ABC464-BC4A-42AC-975B-DDC64C65C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7" y="1954"/>
              <a:ext cx="195" cy="411"/>
            </a:xfrm>
            <a:custGeom>
              <a:avLst/>
              <a:gdLst>
                <a:gd name="T0" fmla="*/ 82 w 82"/>
                <a:gd name="T1" fmla="*/ 142 h 170"/>
                <a:gd name="T2" fmla="*/ 49 w 82"/>
                <a:gd name="T3" fmla="*/ 142 h 170"/>
                <a:gd name="T4" fmla="*/ 46 w 82"/>
                <a:gd name="T5" fmla="*/ 139 h 170"/>
                <a:gd name="T6" fmla="*/ 46 w 82"/>
                <a:gd name="T7" fmla="*/ 106 h 170"/>
                <a:gd name="T8" fmla="*/ 42 w 82"/>
                <a:gd name="T9" fmla="*/ 96 h 170"/>
                <a:gd name="T10" fmla="*/ 33 w 82"/>
                <a:gd name="T11" fmla="*/ 87 h 170"/>
                <a:gd name="T12" fmla="*/ 43 w 82"/>
                <a:gd name="T13" fmla="*/ 74 h 170"/>
                <a:gd name="T14" fmla="*/ 45 w 82"/>
                <a:gd name="T15" fmla="*/ 65 h 170"/>
                <a:gd name="T16" fmla="*/ 45 w 82"/>
                <a:gd name="T17" fmla="*/ 32 h 170"/>
                <a:gd name="T18" fmla="*/ 49 w 82"/>
                <a:gd name="T19" fmla="*/ 29 h 170"/>
                <a:gd name="T20" fmla="*/ 82 w 82"/>
                <a:gd name="T21" fmla="*/ 29 h 170"/>
                <a:gd name="T22" fmla="*/ 82 w 82"/>
                <a:gd name="T23" fmla="*/ 1 h 170"/>
                <a:gd name="T24" fmla="*/ 82 w 82"/>
                <a:gd name="T25" fmla="*/ 0 h 170"/>
                <a:gd name="T26" fmla="*/ 49 w 82"/>
                <a:gd name="T27" fmla="*/ 0 h 170"/>
                <a:gd name="T28" fmla="*/ 41 w 82"/>
                <a:gd name="T29" fmla="*/ 1 h 170"/>
                <a:gd name="T30" fmla="*/ 17 w 82"/>
                <a:gd name="T31" fmla="*/ 32 h 170"/>
                <a:gd name="T32" fmla="*/ 17 w 82"/>
                <a:gd name="T33" fmla="*/ 61 h 170"/>
                <a:gd name="T34" fmla="*/ 4 w 82"/>
                <a:gd name="T35" fmla="*/ 80 h 170"/>
                <a:gd name="T36" fmla="*/ 5 w 82"/>
                <a:gd name="T37" fmla="*/ 98 h 170"/>
                <a:gd name="T38" fmla="*/ 18 w 82"/>
                <a:gd name="T39" fmla="*/ 111 h 170"/>
                <a:gd name="T40" fmla="*/ 18 w 82"/>
                <a:gd name="T41" fmla="*/ 139 h 170"/>
                <a:gd name="T42" fmla="*/ 45 w 82"/>
                <a:gd name="T43" fmla="*/ 170 h 170"/>
                <a:gd name="T44" fmla="*/ 47 w 82"/>
                <a:gd name="T45" fmla="*/ 170 h 170"/>
                <a:gd name="T46" fmla="*/ 49 w 82"/>
                <a:gd name="T47" fmla="*/ 170 h 170"/>
                <a:gd name="T48" fmla="*/ 82 w 82"/>
                <a:gd name="T49" fmla="*/ 170 h 170"/>
                <a:gd name="T50" fmla="*/ 82 w 82"/>
                <a:gd name="T51" fmla="*/ 170 h 170"/>
                <a:gd name="T52" fmla="*/ 82 w 82"/>
                <a:gd name="T53" fmla="*/ 170 h 170"/>
                <a:gd name="T54" fmla="*/ 82 w 82"/>
                <a:gd name="T55" fmla="*/ 14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170">
                  <a:moveTo>
                    <a:pt x="82" y="142"/>
                  </a:moveTo>
                  <a:cubicBezTo>
                    <a:pt x="49" y="142"/>
                    <a:pt x="49" y="142"/>
                    <a:pt x="49" y="142"/>
                  </a:cubicBezTo>
                  <a:cubicBezTo>
                    <a:pt x="47" y="142"/>
                    <a:pt x="46" y="140"/>
                    <a:pt x="46" y="139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6" y="102"/>
                    <a:pt x="45" y="99"/>
                    <a:pt x="42" y="96"/>
                  </a:cubicBezTo>
                  <a:cubicBezTo>
                    <a:pt x="33" y="87"/>
                    <a:pt x="33" y="87"/>
                    <a:pt x="33" y="87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4" y="71"/>
                    <a:pt x="45" y="68"/>
                    <a:pt x="45" y="65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0"/>
                    <a:pt x="47" y="29"/>
                    <a:pt x="49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1"/>
                    <a:pt x="82" y="1"/>
                    <a:pt x="82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0"/>
                    <a:pt x="43" y="1"/>
                    <a:pt x="41" y="1"/>
                  </a:cubicBezTo>
                  <a:cubicBezTo>
                    <a:pt x="27" y="5"/>
                    <a:pt x="17" y="17"/>
                    <a:pt x="17" y="32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5"/>
                    <a:pt x="0" y="93"/>
                    <a:pt x="5" y="98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55"/>
                    <a:pt x="30" y="168"/>
                    <a:pt x="45" y="170"/>
                  </a:cubicBezTo>
                  <a:cubicBezTo>
                    <a:pt x="46" y="170"/>
                    <a:pt x="46" y="170"/>
                    <a:pt x="47" y="170"/>
                  </a:cubicBezTo>
                  <a:cubicBezTo>
                    <a:pt x="48" y="170"/>
                    <a:pt x="49" y="170"/>
                    <a:pt x="49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lnTo>
                    <a:pt x="82" y="142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12" name="Freeform 8">
            <a:extLst>
              <a:ext uri="{FF2B5EF4-FFF2-40B4-BE49-F238E27FC236}">
                <a16:creationId xmlns:a16="http://schemas.microsoft.com/office/drawing/2014/main" id="{D41A19FD-28CB-4346-AA3E-D8D7046E44D5}"/>
              </a:ext>
            </a:extLst>
          </p:cNvPr>
          <p:cNvSpPr>
            <a:spLocks/>
          </p:cNvSpPr>
          <p:nvPr userDrawn="1"/>
        </p:nvSpPr>
        <p:spPr bwMode="auto">
          <a:xfrm rot="16200000">
            <a:off x="14531" y="2686583"/>
            <a:ext cx="219486" cy="68952"/>
          </a:xfrm>
          <a:custGeom>
            <a:avLst/>
            <a:gdLst>
              <a:gd name="T0" fmla="*/ 0 w 349"/>
              <a:gd name="T1" fmla="*/ 0 h 107"/>
              <a:gd name="T2" fmla="*/ 127 w 349"/>
              <a:gd name="T3" fmla="*/ 90 h 107"/>
              <a:gd name="T4" fmla="*/ 175 w 349"/>
              <a:gd name="T5" fmla="*/ 107 h 107"/>
              <a:gd name="T6" fmla="*/ 223 w 349"/>
              <a:gd name="T7" fmla="*/ 90 h 107"/>
              <a:gd name="T8" fmla="*/ 349 w 349"/>
              <a:gd name="T9" fmla="*/ 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9" h="107">
                <a:moveTo>
                  <a:pt x="0" y="0"/>
                </a:moveTo>
                <a:cubicBezTo>
                  <a:pt x="127" y="90"/>
                  <a:pt x="127" y="90"/>
                  <a:pt x="127" y="90"/>
                </a:cubicBezTo>
                <a:cubicBezTo>
                  <a:pt x="141" y="100"/>
                  <a:pt x="162" y="107"/>
                  <a:pt x="175" y="107"/>
                </a:cubicBezTo>
                <a:cubicBezTo>
                  <a:pt x="188" y="107"/>
                  <a:pt x="208" y="100"/>
                  <a:pt x="223" y="90"/>
                </a:cubicBezTo>
                <a:cubicBezTo>
                  <a:pt x="349" y="0"/>
                  <a:pt x="349" y="0"/>
                  <a:pt x="349" y="0"/>
                </a:cubicBezTo>
              </a:path>
            </a:pathLst>
          </a:custGeom>
          <a:solidFill>
            <a:srgbClr val="035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313" name="자유형: 도형 312">
            <a:extLst>
              <a:ext uri="{FF2B5EF4-FFF2-40B4-BE49-F238E27FC236}">
                <a16:creationId xmlns:a16="http://schemas.microsoft.com/office/drawing/2014/main" id="{E2E74951-430A-40E3-B2D1-E2EC0FD08ECD}"/>
              </a:ext>
            </a:extLst>
          </p:cNvPr>
          <p:cNvSpPr/>
          <p:nvPr userDrawn="1"/>
        </p:nvSpPr>
        <p:spPr>
          <a:xfrm rot="16200000" flipV="1">
            <a:off x="-3262217" y="3381859"/>
            <a:ext cx="6616800" cy="92364"/>
          </a:xfrm>
          <a:custGeom>
            <a:avLst/>
            <a:gdLst>
              <a:gd name="connsiteX0" fmla="*/ 6614880 w 6614880"/>
              <a:gd name="connsiteY0" fmla="*/ 133201 h 133201"/>
              <a:gd name="connsiteX1" fmla="*/ 6595101 w 6614880"/>
              <a:gd name="connsiteY1" fmla="*/ 54493 h 133201"/>
              <a:gd name="connsiteX2" fmla="*/ 6527066 w 6614880"/>
              <a:gd name="connsiteY2" fmla="*/ 1 h 133201"/>
              <a:gd name="connsiteX3" fmla="*/ 6518439 w 6614880"/>
              <a:gd name="connsiteY3" fmla="*/ 1 h 133201"/>
              <a:gd name="connsiteX4" fmla="*/ 6518439 w 6614880"/>
              <a:gd name="connsiteY4" fmla="*/ 0 h 133201"/>
              <a:gd name="connsiteX5" fmla="*/ 96441 w 6614880"/>
              <a:gd name="connsiteY5" fmla="*/ 0 h 133201"/>
              <a:gd name="connsiteX6" fmla="*/ 96441 w 6614880"/>
              <a:gd name="connsiteY6" fmla="*/ 1 h 133201"/>
              <a:gd name="connsiteX7" fmla="*/ 87813 w 6614880"/>
              <a:gd name="connsiteY7" fmla="*/ 1 h 133201"/>
              <a:gd name="connsiteX8" fmla="*/ 19779 w 6614880"/>
              <a:gd name="connsiteY8" fmla="*/ 54493 h 133201"/>
              <a:gd name="connsiteX9" fmla="*/ 0 w 6614880"/>
              <a:gd name="connsiteY9" fmla="*/ 133201 h 133201"/>
              <a:gd name="connsiteX10" fmla="*/ 77892 w 6614880"/>
              <a:gd name="connsiteY10" fmla="*/ 133201 h 133201"/>
              <a:gd name="connsiteX11" fmla="*/ 644268 w 6614880"/>
              <a:gd name="connsiteY11" fmla="*/ 133201 h 133201"/>
              <a:gd name="connsiteX12" fmla="*/ 644268 w 6614880"/>
              <a:gd name="connsiteY12" fmla="*/ 133200 h 133201"/>
              <a:gd name="connsiteX13" fmla="*/ 5970612 w 6614880"/>
              <a:gd name="connsiteY13" fmla="*/ 133200 h 133201"/>
              <a:gd name="connsiteX14" fmla="*/ 5970612 w 6614880"/>
              <a:gd name="connsiteY14" fmla="*/ 133201 h 133201"/>
              <a:gd name="connsiteX15" fmla="*/ 6536988 w 6614880"/>
              <a:gd name="connsiteY15" fmla="*/ 133201 h 133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614880" h="133201">
                <a:moveTo>
                  <a:pt x="6614880" y="133201"/>
                </a:moveTo>
                <a:lnTo>
                  <a:pt x="6595101" y="54493"/>
                </a:lnTo>
                <a:cubicBezTo>
                  <a:pt x="6584277" y="16371"/>
                  <a:pt x="6556767" y="1"/>
                  <a:pt x="6527066" y="1"/>
                </a:cubicBezTo>
                <a:lnTo>
                  <a:pt x="6518439" y="1"/>
                </a:lnTo>
                <a:lnTo>
                  <a:pt x="6518439" y="0"/>
                </a:lnTo>
                <a:lnTo>
                  <a:pt x="96441" y="0"/>
                </a:lnTo>
                <a:lnTo>
                  <a:pt x="96441" y="1"/>
                </a:lnTo>
                <a:lnTo>
                  <a:pt x="87813" y="1"/>
                </a:lnTo>
                <a:cubicBezTo>
                  <a:pt x="58113" y="1"/>
                  <a:pt x="30602" y="16371"/>
                  <a:pt x="19779" y="54493"/>
                </a:cubicBezTo>
                <a:lnTo>
                  <a:pt x="0" y="133201"/>
                </a:lnTo>
                <a:lnTo>
                  <a:pt x="77892" y="133201"/>
                </a:lnTo>
                <a:lnTo>
                  <a:pt x="644268" y="133201"/>
                </a:lnTo>
                <a:lnTo>
                  <a:pt x="644268" y="133200"/>
                </a:lnTo>
                <a:lnTo>
                  <a:pt x="5970612" y="133200"/>
                </a:lnTo>
                <a:lnTo>
                  <a:pt x="5970612" y="133201"/>
                </a:lnTo>
                <a:lnTo>
                  <a:pt x="6536988" y="133201"/>
                </a:lnTo>
                <a:close/>
              </a:path>
            </a:pathLst>
          </a:custGeom>
          <a:gradFill>
            <a:gsLst>
              <a:gs pos="0">
                <a:srgbClr val="0A6CD8"/>
              </a:gs>
              <a:gs pos="100000">
                <a:srgbClr val="0B79F3"/>
              </a:gs>
              <a:gs pos="49000">
                <a:srgbClr val="00489A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563" name="그림 562">
            <a:extLst>
              <a:ext uri="{FF2B5EF4-FFF2-40B4-BE49-F238E27FC236}">
                <a16:creationId xmlns:a16="http://schemas.microsoft.com/office/drawing/2014/main" id="{31FF81A2-D12C-4E6F-BFA6-14DD1CA213B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68" y="607304"/>
            <a:ext cx="2808714" cy="610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289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A45EF48-85AB-43C1-B5F1-BA493AAE65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3435"/>
          <a:stretch/>
        </p:blipFill>
        <p:spPr>
          <a:xfrm>
            <a:off x="0" y="0"/>
            <a:ext cx="9906000" cy="3193443"/>
          </a:xfrm>
          <a:prstGeom prst="rect">
            <a:avLst/>
          </a:prstGeom>
        </p:spPr>
      </p:pic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134BE33B-FE09-4801-BAD4-EACB5454C4E5}"/>
              </a:ext>
            </a:extLst>
          </p:cNvPr>
          <p:cNvSpPr/>
          <p:nvPr userDrawn="1"/>
        </p:nvSpPr>
        <p:spPr>
          <a:xfrm rot="16200000" flipV="1">
            <a:off x="-3262217" y="3381859"/>
            <a:ext cx="6616800" cy="92364"/>
          </a:xfrm>
          <a:custGeom>
            <a:avLst/>
            <a:gdLst>
              <a:gd name="connsiteX0" fmla="*/ 6614880 w 6614880"/>
              <a:gd name="connsiteY0" fmla="*/ 133201 h 133201"/>
              <a:gd name="connsiteX1" fmla="*/ 6595101 w 6614880"/>
              <a:gd name="connsiteY1" fmla="*/ 54493 h 133201"/>
              <a:gd name="connsiteX2" fmla="*/ 6527066 w 6614880"/>
              <a:gd name="connsiteY2" fmla="*/ 1 h 133201"/>
              <a:gd name="connsiteX3" fmla="*/ 6518439 w 6614880"/>
              <a:gd name="connsiteY3" fmla="*/ 1 h 133201"/>
              <a:gd name="connsiteX4" fmla="*/ 6518439 w 6614880"/>
              <a:gd name="connsiteY4" fmla="*/ 0 h 133201"/>
              <a:gd name="connsiteX5" fmla="*/ 96441 w 6614880"/>
              <a:gd name="connsiteY5" fmla="*/ 0 h 133201"/>
              <a:gd name="connsiteX6" fmla="*/ 96441 w 6614880"/>
              <a:gd name="connsiteY6" fmla="*/ 1 h 133201"/>
              <a:gd name="connsiteX7" fmla="*/ 87813 w 6614880"/>
              <a:gd name="connsiteY7" fmla="*/ 1 h 133201"/>
              <a:gd name="connsiteX8" fmla="*/ 19779 w 6614880"/>
              <a:gd name="connsiteY8" fmla="*/ 54493 h 133201"/>
              <a:gd name="connsiteX9" fmla="*/ 0 w 6614880"/>
              <a:gd name="connsiteY9" fmla="*/ 133201 h 133201"/>
              <a:gd name="connsiteX10" fmla="*/ 77892 w 6614880"/>
              <a:gd name="connsiteY10" fmla="*/ 133201 h 133201"/>
              <a:gd name="connsiteX11" fmla="*/ 644268 w 6614880"/>
              <a:gd name="connsiteY11" fmla="*/ 133201 h 133201"/>
              <a:gd name="connsiteX12" fmla="*/ 644268 w 6614880"/>
              <a:gd name="connsiteY12" fmla="*/ 133200 h 133201"/>
              <a:gd name="connsiteX13" fmla="*/ 5970612 w 6614880"/>
              <a:gd name="connsiteY13" fmla="*/ 133200 h 133201"/>
              <a:gd name="connsiteX14" fmla="*/ 5970612 w 6614880"/>
              <a:gd name="connsiteY14" fmla="*/ 133201 h 133201"/>
              <a:gd name="connsiteX15" fmla="*/ 6536988 w 6614880"/>
              <a:gd name="connsiteY15" fmla="*/ 133201 h 133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614880" h="133201">
                <a:moveTo>
                  <a:pt x="6614880" y="133201"/>
                </a:moveTo>
                <a:lnTo>
                  <a:pt x="6595101" y="54493"/>
                </a:lnTo>
                <a:cubicBezTo>
                  <a:pt x="6584277" y="16371"/>
                  <a:pt x="6556767" y="1"/>
                  <a:pt x="6527066" y="1"/>
                </a:cubicBezTo>
                <a:lnTo>
                  <a:pt x="6518439" y="1"/>
                </a:lnTo>
                <a:lnTo>
                  <a:pt x="6518439" y="0"/>
                </a:lnTo>
                <a:lnTo>
                  <a:pt x="96441" y="0"/>
                </a:lnTo>
                <a:lnTo>
                  <a:pt x="96441" y="1"/>
                </a:lnTo>
                <a:lnTo>
                  <a:pt x="87813" y="1"/>
                </a:lnTo>
                <a:cubicBezTo>
                  <a:pt x="58113" y="1"/>
                  <a:pt x="30602" y="16371"/>
                  <a:pt x="19779" y="54493"/>
                </a:cubicBezTo>
                <a:lnTo>
                  <a:pt x="0" y="133201"/>
                </a:lnTo>
                <a:lnTo>
                  <a:pt x="77892" y="133201"/>
                </a:lnTo>
                <a:lnTo>
                  <a:pt x="644268" y="133201"/>
                </a:lnTo>
                <a:lnTo>
                  <a:pt x="644268" y="133200"/>
                </a:lnTo>
                <a:lnTo>
                  <a:pt x="5970612" y="133200"/>
                </a:lnTo>
                <a:lnTo>
                  <a:pt x="5970612" y="133201"/>
                </a:lnTo>
                <a:lnTo>
                  <a:pt x="6536988" y="133201"/>
                </a:lnTo>
                <a:close/>
              </a:path>
            </a:pathLst>
          </a:custGeom>
          <a:gradFill>
            <a:gsLst>
              <a:gs pos="0">
                <a:srgbClr val="0A6CD8"/>
              </a:gs>
              <a:gs pos="100000">
                <a:srgbClr val="0B79F3"/>
              </a:gs>
              <a:gs pos="49000">
                <a:srgbClr val="00489A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" name="Freeform 8">
            <a:extLst>
              <a:ext uri="{FF2B5EF4-FFF2-40B4-BE49-F238E27FC236}">
                <a16:creationId xmlns:a16="http://schemas.microsoft.com/office/drawing/2014/main" id="{C433BBFC-1865-411C-9FD8-35CD7EC63323}"/>
              </a:ext>
            </a:extLst>
          </p:cNvPr>
          <p:cNvSpPr>
            <a:spLocks/>
          </p:cNvSpPr>
          <p:nvPr userDrawn="1"/>
        </p:nvSpPr>
        <p:spPr bwMode="auto">
          <a:xfrm rot="16200000">
            <a:off x="14531" y="1729009"/>
            <a:ext cx="219486" cy="68952"/>
          </a:xfrm>
          <a:custGeom>
            <a:avLst/>
            <a:gdLst>
              <a:gd name="T0" fmla="*/ 0 w 349"/>
              <a:gd name="T1" fmla="*/ 0 h 107"/>
              <a:gd name="T2" fmla="*/ 127 w 349"/>
              <a:gd name="T3" fmla="*/ 90 h 107"/>
              <a:gd name="T4" fmla="*/ 175 w 349"/>
              <a:gd name="T5" fmla="*/ 107 h 107"/>
              <a:gd name="T6" fmla="*/ 223 w 349"/>
              <a:gd name="T7" fmla="*/ 90 h 107"/>
              <a:gd name="T8" fmla="*/ 349 w 349"/>
              <a:gd name="T9" fmla="*/ 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9" h="107">
                <a:moveTo>
                  <a:pt x="0" y="0"/>
                </a:moveTo>
                <a:cubicBezTo>
                  <a:pt x="127" y="90"/>
                  <a:pt x="127" y="90"/>
                  <a:pt x="127" y="90"/>
                </a:cubicBezTo>
                <a:cubicBezTo>
                  <a:pt x="141" y="100"/>
                  <a:pt x="162" y="107"/>
                  <a:pt x="175" y="107"/>
                </a:cubicBezTo>
                <a:cubicBezTo>
                  <a:pt x="188" y="107"/>
                  <a:pt x="208" y="100"/>
                  <a:pt x="223" y="90"/>
                </a:cubicBezTo>
                <a:cubicBezTo>
                  <a:pt x="349" y="0"/>
                  <a:pt x="349" y="0"/>
                  <a:pt x="349" y="0"/>
                </a:cubicBezTo>
              </a:path>
            </a:pathLst>
          </a:custGeom>
          <a:solidFill>
            <a:srgbClr val="066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FBDA12BE-EF96-44A5-B3F1-583F512C62A9}"/>
              </a:ext>
            </a:extLst>
          </p:cNvPr>
          <p:cNvGrpSpPr/>
          <p:nvPr userDrawn="1"/>
        </p:nvGrpSpPr>
        <p:grpSpPr>
          <a:xfrm>
            <a:off x="590644" y="617206"/>
            <a:ext cx="2436968" cy="2314680"/>
            <a:chOff x="463644" y="323851"/>
            <a:chExt cx="2544310" cy="2416636"/>
          </a:xfrm>
          <a:gradFill flip="none" rotWithShape="1">
            <a:gsLst>
              <a:gs pos="25000">
                <a:srgbClr val="F7F8FA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D5D0FDD5-981F-4980-9640-DC9D7EE56FE3}"/>
                </a:ext>
              </a:extLst>
            </p:cNvPr>
            <p:cNvSpPr/>
            <p:nvPr/>
          </p:nvSpPr>
          <p:spPr>
            <a:xfrm>
              <a:off x="2925879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15D1CF99-BB8D-4EAF-9962-E3012D89CBEB}"/>
                </a:ext>
              </a:extLst>
            </p:cNvPr>
            <p:cNvSpPr/>
            <p:nvPr/>
          </p:nvSpPr>
          <p:spPr>
            <a:xfrm>
              <a:off x="2925879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C19BBBC7-7EC2-42D8-9F01-6B8F93B7512E}"/>
                </a:ext>
              </a:extLst>
            </p:cNvPr>
            <p:cNvSpPr/>
            <p:nvPr/>
          </p:nvSpPr>
          <p:spPr>
            <a:xfrm>
              <a:off x="2925879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EA36DF46-F61E-47F2-A85B-0044B9E1742C}"/>
                </a:ext>
              </a:extLst>
            </p:cNvPr>
            <p:cNvSpPr/>
            <p:nvPr/>
          </p:nvSpPr>
          <p:spPr>
            <a:xfrm>
              <a:off x="2925879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타원 13">
              <a:extLst>
                <a:ext uri="{FF2B5EF4-FFF2-40B4-BE49-F238E27FC236}">
                  <a16:creationId xmlns:a16="http://schemas.microsoft.com/office/drawing/2014/main" id="{F4AA8940-2A08-4AAC-B1CC-C9D3812A8472}"/>
                </a:ext>
              </a:extLst>
            </p:cNvPr>
            <p:cNvSpPr/>
            <p:nvPr/>
          </p:nvSpPr>
          <p:spPr>
            <a:xfrm>
              <a:off x="2925879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타원 14">
              <a:extLst>
                <a:ext uri="{FF2B5EF4-FFF2-40B4-BE49-F238E27FC236}">
                  <a16:creationId xmlns:a16="http://schemas.microsoft.com/office/drawing/2014/main" id="{1A6D5C39-12D4-4C17-8E34-9F3C6AC2997B}"/>
                </a:ext>
              </a:extLst>
            </p:cNvPr>
            <p:cNvSpPr/>
            <p:nvPr/>
          </p:nvSpPr>
          <p:spPr>
            <a:xfrm>
              <a:off x="2925879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925B9953-1560-4031-8045-E3EF9488C028}"/>
                </a:ext>
              </a:extLst>
            </p:cNvPr>
            <p:cNvSpPr/>
            <p:nvPr/>
          </p:nvSpPr>
          <p:spPr>
            <a:xfrm>
              <a:off x="2925879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588D3A56-2C6E-4A99-BB34-86D710F68721}"/>
                </a:ext>
              </a:extLst>
            </p:cNvPr>
            <p:cNvSpPr/>
            <p:nvPr/>
          </p:nvSpPr>
          <p:spPr>
            <a:xfrm>
              <a:off x="2925879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>
              <a:extLst>
                <a:ext uri="{FF2B5EF4-FFF2-40B4-BE49-F238E27FC236}">
                  <a16:creationId xmlns:a16="http://schemas.microsoft.com/office/drawing/2014/main" id="{9195EFB2-1FB3-4C7F-8F4C-87C512601BCF}"/>
                </a:ext>
              </a:extLst>
            </p:cNvPr>
            <p:cNvSpPr/>
            <p:nvPr/>
          </p:nvSpPr>
          <p:spPr>
            <a:xfrm>
              <a:off x="2925879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6BAD8703-6377-4163-86AE-E3162EE4B878}"/>
                </a:ext>
              </a:extLst>
            </p:cNvPr>
            <p:cNvSpPr/>
            <p:nvPr/>
          </p:nvSpPr>
          <p:spPr>
            <a:xfrm>
              <a:off x="2652298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타원 19">
              <a:extLst>
                <a:ext uri="{FF2B5EF4-FFF2-40B4-BE49-F238E27FC236}">
                  <a16:creationId xmlns:a16="http://schemas.microsoft.com/office/drawing/2014/main" id="{4C56AB5E-D43B-480E-BE19-D490CC23459C}"/>
                </a:ext>
              </a:extLst>
            </p:cNvPr>
            <p:cNvSpPr/>
            <p:nvPr/>
          </p:nvSpPr>
          <p:spPr>
            <a:xfrm>
              <a:off x="2652298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>
              <a:extLst>
                <a:ext uri="{FF2B5EF4-FFF2-40B4-BE49-F238E27FC236}">
                  <a16:creationId xmlns:a16="http://schemas.microsoft.com/office/drawing/2014/main" id="{0F9E41E1-A69B-4801-82AD-192FDE44FEAA}"/>
                </a:ext>
              </a:extLst>
            </p:cNvPr>
            <p:cNvSpPr/>
            <p:nvPr/>
          </p:nvSpPr>
          <p:spPr>
            <a:xfrm>
              <a:off x="2652298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8653AC9D-6794-42DA-9FA7-2E91D557141A}"/>
                </a:ext>
              </a:extLst>
            </p:cNvPr>
            <p:cNvSpPr/>
            <p:nvPr/>
          </p:nvSpPr>
          <p:spPr>
            <a:xfrm>
              <a:off x="2652298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C0EC3025-0957-419F-9691-1D0D13175D84}"/>
                </a:ext>
              </a:extLst>
            </p:cNvPr>
            <p:cNvSpPr/>
            <p:nvPr/>
          </p:nvSpPr>
          <p:spPr>
            <a:xfrm>
              <a:off x="2652298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A8D8784E-4322-40F0-9CE4-E7A4399BFF5F}"/>
                </a:ext>
              </a:extLst>
            </p:cNvPr>
            <p:cNvSpPr/>
            <p:nvPr/>
          </p:nvSpPr>
          <p:spPr>
            <a:xfrm>
              <a:off x="2652298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51CEE3A1-91E3-47C2-B4EA-B0BAB41E36E9}"/>
                </a:ext>
              </a:extLst>
            </p:cNvPr>
            <p:cNvSpPr/>
            <p:nvPr/>
          </p:nvSpPr>
          <p:spPr>
            <a:xfrm>
              <a:off x="2652298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C08FE934-B2B9-41B6-BA54-0F725365482D}"/>
                </a:ext>
              </a:extLst>
            </p:cNvPr>
            <p:cNvSpPr/>
            <p:nvPr/>
          </p:nvSpPr>
          <p:spPr>
            <a:xfrm>
              <a:off x="2652298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F410C010-1528-49A0-B977-46F76F638053}"/>
                </a:ext>
              </a:extLst>
            </p:cNvPr>
            <p:cNvSpPr/>
            <p:nvPr/>
          </p:nvSpPr>
          <p:spPr>
            <a:xfrm>
              <a:off x="2652298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7A13D85D-BAFA-4A0A-B074-2A8EAE5DB7C3}"/>
                </a:ext>
              </a:extLst>
            </p:cNvPr>
            <p:cNvSpPr/>
            <p:nvPr/>
          </p:nvSpPr>
          <p:spPr>
            <a:xfrm>
              <a:off x="2378716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C708BF46-D59D-45C7-BAA0-84DC15D71EEC}"/>
                </a:ext>
              </a:extLst>
            </p:cNvPr>
            <p:cNvSpPr/>
            <p:nvPr/>
          </p:nvSpPr>
          <p:spPr>
            <a:xfrm>
              <a:off x="2378716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FBF472BF-7401-413A-A78A-1837361B066D}"/>
                </a:ext>
              </a:extLst>
            </p:cNvPr>
            <p:cNvSpPr/>
            <p:nvPr/>
          </p:nvSpPr>
          <p:spPr>
            <a:xfrm>
              <a:off x="2378716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771C7A70-F8D9-4BEA-A38F-C39AFE870023}"/>
                </a:ext>
              </a:extLst>
            </p:cNvPr>
            <p:cNvSpPr/>
            <p:nvPr/>
          </p:nvSpPr>
          <p:spPr>
            <a:xfrm>
              <a:off x="2378716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F5F1E98B-CC77-4878-B093-908C7DDB97FC}"/>
                </a:ext>
              </a:extLst>
            </p:cNvPr>
            <p:cNvSpPr/>
            <p:nvPr/>
          </p:nvSpPr>
          <p:spPr>
            <a:xfrm>
              <a:off x="2378716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2819DBB7-24D7-4390-8BF2-F85348D3642D}"/>
                </a:ext>
              </a:extLst>
            </p:cNvPr>
            <p:cNvSpPr/>
            <p:nvPr/>
          </p:nvSpPr>
          <p:spPr>
            <a:xfrm>
              <a:off x="2378716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87CA9E05-36E8-4031-9FC7-7FC872BBAFC4}"/>
                </a:ext>
              </a:extLst>
            </p:cNvPr>
            <p:cNvSpPr/>
            <p:nvPr/>
          </p:nvSpPr>
          <p:spPr>
            <a:xfrm>
              <a:off x="2378716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B7E3E3A7-030F-4CE6-8AD5-7ADFB2C8980F}"/>
                </a:ext>
              </a:extLst>
            </p:cNvPr>
            <p:cNvSpPr/>
            <p:nvPr/>
          </p:nvSpPr>
          <p:spPr>
            <a:xfrm>
              <a:off x="2378716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5E33557A-B026-44B0-B46E-79736D70A9A6}"/>
                </a:ext>
              </a:extLst>
            </p:cNvPr>
            <p:cNvSpPr/>
            <p:nvPr/>
          </p:nvSpPr>
          <p:spPr>
            <a:xfrm>
              <a:off x="2378716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19CF84B2-3D9E-4F95-AC94-C7B228D25B3D}"/>
                </a:ext>
              </a:extLst>
            </p:cNvPr>
            <p:cNvSpPr/>
            <p:nvPr/>
          </p:nvSpPr>
          <p:spPr>
            <a:xfrm>
              <a:off x="2105134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0DE1FDEC-3607-4F6A-BB33-A300134D383C}"/>
                </a:ext>
              </a:extLst>
            </p:cNvPr>
            <p:cNvSpPr/>
            <p:nvPr/>
          </p:nvSpPr>
          <p:spPr>
            <a:xfrm>
              <a:off x="2105134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FD412219-3BF4-466C-A38F-747E7BFF44CD}"/>
                </a:ext>
              </a:extLst>
            </p:cNvPr>
            <p:cNvSpPr/>
            <p:nvPr/>
          </p:nvSpPr>
          <p:spPr>
            <a:xfrm>
              <a:off x="2105134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타원 39">
              <a:extLst>
                <a:ext uri="{FF2B5EF4-FFF2-40B4-BE49-F238E27FC236}">
                  <a16:creationId xmlns:a16="http://schemas.microsoft.com/office/drawing/2014/main" id="{05D9C8FF-35E3-4BEE-9FE3-8B8442EFAB75}"/>
                </a:ext>
              </a:extLst>
            </p:cNvPr>
            <p:cNvSpPr/>
            <p:nvPr/>
          </p:nvSpPr>
          <p:spPr>
            <a:xfrm>
              <a:off x="2105134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DDC13B15-C6BA-437F-A628-1ED13724B3D6}"/>
                </a:ext>
              </a:extLst>
            </p:cNvPr>
            <p:cNvSpPr/>
            <p:nvPr/>
          </p:nvSpPr>
          <p:spPr>
            <a:xfrm>
              <a:off x="2105134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타원 41">
              <a:extLst>
                <a:ext uri="{FF2B5EF4-FFF2-40B4-BE49-F238E27FC236}">
                  <a16:creationId xmlns:a16="http://schemas.microsoft.com/office/drawing/2014/main" id="{6CD22D61-A8A8-4280-AA79-32988D981F5C}"/>
                </a:ext>
              </a:extLst>
            </p:cNvPr>
            <p:cNvSpPr/>
            <p:nvPr/>
          </p:nvSpPr>
          <p:spPr>
            <a:xfrm>
              <a:off x="2105134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타원 42">
              <a:extLst>
                <a:ext uri="{FF2B5EF4-FFF2-40B4-BE49-F238E27FC236}">
                  <a16:creationId xmlns:a16="http://schemas.microsoft.com/office/drawing/2014/main" id="{2305D964-95A8-4DA8-8A14-0841399976FC}"/>
                </a:ext>
              </a:extLst>
            </p:cNvPr>
            <p:cNvSpPr/>
            <p:nvPr/>
          </p:nvSpPr>
          <p:spPr>
            <a:xfrm>
              <a:off x="2105134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타원 43">
              <a:extLst>
                <a:ext uri="{FF2B5EF4-FFF2-40B4-BE49-F238E27FC236}">
                  <a16:creationId xmlns:a16="http://schemas.microsoft.com/office/drawing/2014/main" id="{D9D09925-1416-443D-BAB8-CDDAE3592CF3}"/>
                </a:ext>
              </a:extLst>
            </p:cNvPr>
            <p:cNvSpPr/>
            <p:nvPr/>
          </p:nvSpPr>
          <p:spPr>
            <a:xfrm>
              <a:off x="2105134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타원 44">
              <a:extLst>
                <a:ext uri="{FF2B5EF4-FFF2-40B4-BE49-F238E27FC236}">
                  <a16:creationId xmlns:a16="http://schemas.microsoft.com/office/drawing/2014/main" id="{D79F35CE-EE10-459E-8AA7-B13F48F6C1E8}"/>
                </a:ext>
              </a:extLst>
            </p:cNvPr>
            <p:cNvSpPr/>
            <p:nvPr/>
          </p:nvSpPr>
          <p:spPr>
            <a:xfrm>
              <a:off x="2105134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6BC6BF48-6894-493B-B0DD-77B1BA1D4DE8}"/>
                </a:ext>
              </a:extLst>
            </p:cNvPr>
            <p:cNvSpPr/>
            <p:nvPr/>
          </p:nvSpPr>
          <p:spPr>
            <a:xfrm>
              <a:off x="1831553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타원 46">
              <a:extLst>
                <a:ext uri="{FF2B5EF4-FFF2-40B4-BE49-F238E27FC236}">
                  <a16:creationId xmlns:a16="http://schemas.microsoft.com/office/drawing/2014/main" id="{4AD4798B-B4DB-48BE-AECC-E579812348B5}"/>
                </a:ext>
              </a:extLst>
            </p:cNvPr>
            <p:cNvSpPr/>
            <p:nvPr/>
          </p:nvSpPr>
          <p:spPr>
            <a:xfrm>
              <a:off x="1831553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타원 47">
              <a:extLst>
                <a:ext uri="{FF2B5EF4-FFF2-40B4-BE49-F238E27FC236}">
                  <a16:creationId xmlns:a16="http://schemas.microsoft.com/office/drawing/2014/main" id="{FCD5E0D7-C3A0-4BC1-8ED8-D3973CE5025B}"/>
                </a:ext>
              </a:extLst>
            </p:cNvPr>
            <p:cNvSpPr/>
            <p:nvPr/>
          </p:nvSpPr>
          <p:spPr>
            <a:xfrm>
              <a:off x="1831553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61D8EEE1-53DD-44E7-A9E4-F434660BB098}"/>
                </a:ext>
              </a:extLst>
            </p:cNvPr>
            <p:cNvSpPr/>
            <p:nvPr/>
          </p:nvSpPr>
          <p:spPr>
            <a:xfrm>
              <a:off x="1831553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B571C44B-7272-48D9-9884-14A46E64CD5A}"/>
                </a:ext>
              </a:extLst>
            </p:cNvPr>
            <p:cNvSpPr/>
            <p:nvPr/>
          </p:nvSpPr>
          <p:spPr>
            <a:xfrm>
              <a:off x="1831553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D1A8A9FC-C364-4761-8F80-8533D0FBFCEF}"/>
                </a:ext>
              </a:extLst>
            </p:cNvPr>
            <p:cNvSpPr/>
            <p:nvPr/>
          </p:nvSpPr>
          <p:spPr>
            <a:xfrm>
              <a:off x="1831553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FD80362B-B6D8-4185-9540-3BB11D665778}"/>
                </a:ext>
              </a:extLst>
            </p:cNvPr>
            <p:cNvSpPr/>
            <p:nvPr/>
          </p:nvSpPr>
          <p:spPr>
            <a:xfrm>
              <a:off x="1831553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384A9DC7-328F-4E63-8C18-9249DD62F5EE}"/>
                </a:ext>
              </a:extLst>
            </p:cNvPr>
            <p:cNvSpPr/>
            <p:nvPr/>
          </p:nvSpPr>
          <p:spPr>
            <a:xfrm>
              <a:off x="1831553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>
              <a:extLst>
                <a:ext uri="{FF2B5EF4-FFF2-40B4-BE49-F238E27FC236}">
                  <a16:creationId xmlns:a16="http://schemas.microsoft.com/office/drawing/2014/main" id="{7353D20B-D9C6-463B-9ACE-D9E1585D1D46}"/>
                </a:ext>
              </a:extLst>
            </p:cNvPr>
            <p:cNvSpPr/>
            <p:nvPr/>
          </p:nvSpPr>
          <p:spPr>
            <a:xfrm>
              <a:off x="1831553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>
              <a:extLst>
                <a:ext uri="{FF2B5EF4-FFF2-40B4-BE49-F238E27FC236}">
                  <a16:creationId xmlns:a16="http://schemas.microsoft.com/office/drawing/2014/main" id="{6D62292A-EB21-4083-8E4F-CCFFE144F1C2}"/>
                </a:ext>
              </a:extLst>
            </p:cNvPr>
            <p:cNvSpPr/>
            <p:nvPr/>
          </p:nvSpPr>
          <p:spPr>
            <a:xfrm>
              <a:off x="1557971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7B9B6B24-3871-4D60-BC5F-E6C93E0BE4F8}"/>
                </a:ext>
              </a:extLst>
            </p:cNvPr>
            <p:cNvSpPr/>
            <p:nvPr/>
          </p:nvSpPr>
          <p:spPr>
            <a:xfrm>
              <a:off x="1557971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타원 56">
              <a:extLst>
                <a:ext uri="{FF2B5EF4-FFF2-40B4-BE49-F238E27FC236}">
                  <a16:creationId xmlns:a16="http://schemas.microsoft.com/office/drawing/2014/main" id="{567204C5-988C-41DE-9726-D81D53C5E63C}"/>
                </a:ext>
              </a:extLst>
            </p:cNvPr>
            <p:cNvSpPr/>
            <p:nvPr/>
          </p:nvSpPr>
          <p:spPr>
            <a:xfrm>
              <a:off x="1557971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57">
              <a:extLst>
                <a:ext uri="{FF2B5EF4-FFF2-40B4-BE49-F238E27FC236}">
                  <a16:creationId xmlns:a16="http://schemas.microsoft.com/office/drawing/2014/main" id="{117B7552-9616-4EB1-A582-4ACD793B2BD8}"/>
                </a:ext>
              </a:extLst>
            </p:cNvPr>
            <p:cNvSpPr/>
            <p:nvPr/>
          </p:nvSpPr>
          <p:spPr>
            <a:xfrm>
              <a:off x="1557971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타원 58">
              <a:extLst>
                <a:ext uri="{FF2B5EF4-FFF2-40B4-BE49-F238E27FC236}">
                  <a16:creationId xmlns:a16="http://schemas.microsoft.com/office/drawing/2014/main" id="{E95D6D5A-3B0C-4A07-9B23-095EBE77661D}"/>
                </a:ext>
              </a:extLst>
            </p:cNvPr>
            <p:cNvSpPr/>
            <p:nvPr/>
          </p:nvSpPr>
          <p:spPr>
            <a:xfrm>
              <a:off x="1557971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타원 59">
              <a:extLst>
                <a:ext uri="{FF2B5EF4-FFF2-40B4-BE49-F238E27FC236}">
                  <a16:creationId xmlns:a16="http://schemas.microsoft.com/office/drawing/2014/main" id="{E1900CCB-5894-4463-9766-08E0A1CC69FD}"/>
                </a:ext>
              </a:extLst>
            </p:cNvPr>
            <p:cNvSpPr/>
            <p:nvPr/>
          </p:nvSpPr>
          <p:spPr>
            <a:xfrm>
              <a:off x="1557971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타원 60">
              <a:extLst>
                <a:ext uri="{FF2B5EF4-FFF2-40B4-BE49-F238E27FC236}">
                  <a16:creationId xmlns:a16="http://schemas.microsoft.com/office/drawing/2014/main" id="{A181C9AA-8D6A-4680-92A2-C9A736974AB0}"/>
                </a:ext>
              </a:extLst>
            </p:cNvPr>
            <p:cNvSpPr/>
            <p:nvPr/>
          </p:nvSpPr>
          <p:spPr>
            <a:xfrm>
              <a:off x="1557971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타원 61">
              <a:extLst>
                <a:ext uri="{FF2B5EF4-FFF2-40B4-BE49-F238E27FC236}">
                  <a16:creationId xmlns:a16="http://schemas.microsoft.com/office/drawing/2014/main" id="{63DA9F5B-CB9F-406A-A138-D5730D36010B}"/>
                </a:ext>
              </a:extLst>
            </p:cNvPr>
            <p:cNvSpPr/>
            <p:nvPr/>
          </p:nvSpPr>
          <p:spPr>
            <a:xfrm>
              <a:off x="1557971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타원 62">
              <a:extLst>
                <a:ext uri="{FF2B5EF4-FFF2-40B4-BE49-F238E27FC236}">
                  <a16:creationId xmlns:a16="http://schemas.microsoft.com/office/drawing/2014/main" id="{2A03238A-90BA-4F0A-AECD-4338C32CA41E}"/>
                </a:ext>
              </a:extLst>
            </p:cNvPr>
            <p:cNvSpPr/>
            <p:nvPr/>
          </p:nvSpPr>
          <p:spPr>
            <a:xfrm>
              <a:off x="1557971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타원 63">
              <a:extLst>
                <a:ext uri="{FF2B5EF4-FFF2-40B4-BE49-F238E27FC236}">
                  <a16:creationId xmlns:a16="http://schemas.microsoft.com/office/drawing/2014/main" id="{2F6E0E37-6A28-48F9-BB1A-77A0C605F937}"/>
                </a:ext>
              </a:extLst>
            </p:cNvPr>
            <p:cNvSpPr/>
            <p:nvPr/>
          </p:nvSpPr>
          <p:spPr>
            <a:xfrm>
              <a:off x="1284389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>
              <a:extLst>
                <a:ext uri="{FF2B5EF4-FFF2-40B4-BE49-F238E27FC236}">
                  <a16:creationId xmlns:a16="http://schemas.microsoft.com/office/drawing/2014/main" id="{30701A86-148E-4B09-A697-A3A4F36FFB66}"/>
                </a:ext>
              </a:extLst>
            </p:cNvPr>
            <p:cNvSpPr/>
            <p:nvPr/>
          </p:nvSpPr>
          <p:spPr>
            <a:xfrm>
              <a:off x="1284389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>
              <a:extLst>
                <a:ext uri="{FF2B5EF4-FFF2-40B4-BE49-F238E27FC236}">
                  <a16:creationId xmlns:a16="http://schemas.microsoft.com/office/drawing/2014/main" id="{AB06AD13-B6FE-458E-9106-BB3F687CFD0F}"/>
                </a:ext>
              </a:extLst>
            </p:cNvPr>
            <p:cNvSpPr/>
            <p:nvPr/>
          </p:nvSpPr>
          <p:spPr>
            <a:xfrm>
              <a:off x="1284389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>
              <a:extLst>
                <a:ext uri="{FF2B5EF4-FFF2-40B4-BE49-F238E27FC236}">
                  <a16:creationId xmlns:a16="http://schemas.microsoft.com/office/drawing/2014/main" id="{5DA0F4F9-5658-4D0A-8943-B2142B967E20}"/>
                </a:ext>
              </a:extLst>
            </p:cNvPr>
            <p:cNvSpPr/>
            <p:nvPr/>
          </p:nvSpPr>
          <p:spPr>
            <a:xfrm>
              <a:off x="1284389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>
              <a:extLst>
                <a:ext uri="{FF2B5EF4-FFF2-40B4-BE49-F238E27FC236}">
                  <a16:creationId xmlns:a16="http://schemas.microsoft.com/office/drawing/2014/main" id="{B46186CD-F087-40AB-B97F-89F0856FDE21}"/>
                </a:ext>
              </a:extLst>
            </p:cNvPr>
            <p:cNvSpPr/>
            <p:nvPr/>
          </p:nvSpPr>
          <p:spPr>
            <a:xfrm>
              <a:off x="1284389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>
              <a:extLst>
                <a:ext uri="{FF2B5EF4-FFF2-40B4-BE49-F238E27FC236}">
                  <a16:creationId xmlns:a16="http://schemas.microsoft.com/office/drawing/2014/main" id="{B5B6EC92-016A-4DBC-8EE2-301B165B0A9E}"/>
                </a:ext>
              </a:extLst>
            </p:cNvPr>
            <p:cNvSpPr/>
            <p:nvPr/>
          </p:nvSpPr>
          <p:spPr>
            <a:xfrm>
              <a:off x="1284389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>
              <a:extLst>
                <a:ext uri="{FF2B5EF4-FFF2-40B4-BE49-F238E27FC236}">
                  <a16:creationId xmlns:a16="http://schemas.microsoft.com/office/drawing/2014/main" id="{CF65B678-CB73-43AA-B839-591C23F7A31B}"/>
                </a:ext>
              </a:extLst>
            </p:cNvPr>
            <p:cNvSpPr/>
            <p:nvPr/>
          </p:nvSpPr>
          <p:spPr>
            <a:xfrm>
              <a:off x="1284389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>
              <a:extLst>
                <a:ext uri="{FF2B5EF4-FFF2-40B4-BE49-F238E27FC236}">
                  <a16:creationId xmlns:a16="http://schemas.microsoft.com/office/drawing/2014/main" id="{FAF51B2A-2C2D-4D09-9026-3D1A1DC939AC}"/>
                </a:ext>
              </a:extLst>
            </p:cNvPr>
            <p:cNvSpPr/>
            <p:nvPr/>
          </p:nvSpPr>
          <p:spPr>
            <a:xfrm>
              <a:off x="1284389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>
              <a:extLst>
                <a:ext uri="{FF2B5EF4-FFF2-40B4-BE49-F238E27FC236}">
                  <a16:creationId xmlns:a16="http://schemas.microsoft.com/office/drawing/2014/main" id="{83F323A4-D906-45D3-867C-560F27945ACE}"/>
                </a:ext>
              </a:extLst>
            </p:cNvPr>
            <p:cNvSpPr/>
            <p:nvPr/>
          </p:nvSpPr>
          <p:spPr>
            <a:xfrm>
              <a:off x="1284389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>
              <a:extLst>
                <a:ext uri="{FF2B5EF4-FFF2-40B4-BE49-F238E27FC236}">
                  <a16:creationId xmlns:a16="http://schemas.microsoft.com/office/drawing/2014/main" id="{6A6C32BA-3B16-470D-B042-B2F9224E49D1}"/>
                </a:ext>
              </a:extLst>
            </p:cNvPr>
            <p:cNvSpPr/>
            <p:nvPr/>
          </p:nvSpPr>
          <p:spPr>
            <a:xfrm>
              <a:off x="1010807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>
              <a:extLst>
                <a:ext uri="{FF2B5EF4-FFF2-40B4-BE49-F238E27FC236}">
                  <a16:creationId xmlns:a16="http://schemas.microsoft.com/office/drawing/2014/main" id="{49CF7509-DB7A-4571-8D59-36805C3CEF2C}"/>
                </a:ext>
              </a:extLst>
            </p:cNvPr>
            <p:cNvSpPr/>
            <p:nvPr/>
          </p:nvSpPr>
          <p:spPr>
            <a:xfrm>
              <a:off x="1010807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>
              <a:extLst>
                <a:ext uri="{FF2B5EF4-FFF2-40B4-BE49-F238E27FC236}">
                  <a16:creationId xmlns:a16="http://schemas.microsoft.com/office/drawing/2014/main" id="{521E727E-CCB3-4428-9E28-7378CCEAF758}"/>
                </a:ext>
              </a:extLst>
            </p:cNvPr>
            <p:cNvSpPr/>
            <p:nvPr/>
          </p:nvSpPr>
          <p:spPr>
            <a:xfrm>
              <a:off x="1010807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>
              <a:extLst>
                <a:ext uri="{FF2B5EF4-FFF2-40B4-BE49-F238E27FC236}">
                  <a16:creationId xmlns:a16="http://schemas.microsoft.com/office/drawing/2014/main" id="{64112B68-4948-4849-9B25-6F7BFD5E7DBC}"/>
                </a:ext>
              </a:extLst>
            </p:cNvPr>
            <p:cNvSpPr/>
            <p:nvPr/>
          </p:nvSpPr>
          <p:spPr>
            <a:xfrm>
              <a:off x="1010807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>
              <a:extLst>
                <a:ext uri="{FF2B5EF4-FFF2-40B4-BE49-F238E27FC236}">
                  <a16:creationId xmlns:a16="http://schemas.microsoft.com/office/drawing/2014/main" id="{7CBC1523-B9BC-45EF-8BB9-D23DE7B6A05C}"/>
                </a:ext>
              </a:extLst>
            </p:cNvPr>
            <p:cNvSpPr/>
            <p:nvPr/>
          </p:nvSpPr>
          <p:spPr>
            <a:xfrm>
              <a:off x="1010807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>
              <a:extLst>
                <a:ext uri="{FF2B5EF4-FFF2-40B4-BE49-F238E27FC236}">
                  <a16:creationId xmlns:a16="http://schemas.microsoft.com/office/drawing/2014/main" id="{9FCFDD17-D6B7-42E2-BC60-12EA57205765}"/>
                </a:ext>
              </a:extLst>
            </p:cNvPr>
            <p:cNvSpPr/>
            <p:nvPr/>
          </p:nvSpPr>
          <p:spPr>
            <a:xfrm>
              <a:off x="1010807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>
              <a:extLst>
                <a:ext uri="{FF2B5EF4-FFF2-40B4-BE49-F238E27FC236}">
                  <a16:creationId xmlns:a16="http://schemas.microsoft.com/office/drawing/2014/main" id="{900BFC66-54BF-4088-976F-A41D47963BEE}"/>
                </a:ext>
              </a:extLst>
            </p:cNvPr>
            <p:cNvSpPr/>
            <p:nvPr/>
          </p:nvSpPr>
          <p:spPr>
            <a:xfrm>
              <a:off x="1010807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>
              <a:extLst>
                <a:ext uri="{FF2B5EF4-FFF2-40B4-BE49-F238E27FC236}">
                  <a16:creationId xmlns:a16="http://schemas.microsoft.com/office/drawing/2014/main" id="{726FBBD3-D194-4D78-B9F7-604785FA93C6}"/>
                </a:ext>
              </a:extLst>
            </p:cNvPr>
            <p:cNvSpPr/>
            <p:nvPr/>
          </p:nvSpPr>
          <p:spPr>
            <a:xfrm>
              <a:off x="1010807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>
              <a:extLst>
                <a:ext uri="{FF2B5EF4-FFF2-40B4-BE49-F238E27FC236}">
                  <a16:creationId xmlns:a16="http://schemas.microsoft.com/office/drawing/2014/main" id="{4ECB7239-D310-499D-B121-00FE56DB17CC}"/>
                </a:ext>
              </a:extLst>
            </p:cNvPr>
            <p:cNvSpPr/>
            <p:nvPr/>
          </p:nvSpPr>
          <p:spPr>
            <a:xfrm>
              <a:off x="1010807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>
              <a:extLst>
                <a:ext uri="{FF2B5EF4-FFF2-40B4-BE49-F238E27FC236}">
                  <a16:creationId xmlns:a16="http://schemas.microsoft.com/office/drawing/2014/main" id="{135409C5-7035-4B4D-83EE-F42D5F50E1CC}"/>
                </a:ext>
              </a:extLst>
            </p:cNvPr>
            <p:cNvSpPr/>
            <p:nvPr/>
          </p:nvSpPr>
          <p:spPr>
            <a:xfrm>
              <a:off x="737226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>
              <a:extLst>
                <a:ext uri="{FF2B5EF4-FFF2-40B4-BE49-F238E27FC236}">
                  <a16:creationId xmlns:a16="http://schemas.microsoft.com/office/drawing/2014/main" id="{008F0EC0-E475-456B-B82B-838FF217FA3C}"/>
                </a:ext>
              </a:extLst>
            </p:cNvPr>
            <p:cNvSpPr/>
            <p:nvPr/>
          </p:nvSpPr>
          <p:spPr>
            <a:xfrm>
              <a:off x="737226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>
              <a:extLst>
                <a:ext uri="{FF2B5EF4-FFF2-40B4-BE49-F238E27FC236}">
                  <a16:creationId xmlns:a16="http://schemas.microsoft.com/office/drawing/2014/main" id="{330692CE-086E-4D2E-9E26-B2D74D53ABD0}"/>
                </a:ext>
              </a:extLst>
            </p:cNvPr>
            <p:cNvSpPr/>
            <p:nvPr/>
          </p:nvSpPr>
          <p:spPr>
            <a:xfrm>
              <a:off x="737226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>
              <a:extLst>
                <a:ext uri="{FF2B5EF4-FFF2-40B4-BE49-F238E27FC236}">
                  <a16:creationId xmlns:a16="http://schemas.microsoft.com/office/drawing/2014/main" id="{71A3B3C2-83FA-4101-A688-641C0AF339D7}"/>
                </a:ext>
              </a:extLst>
            </p:cNvPr>
            <p:cNvSpPr/>
            <p:nvPr/>
          </p:nvSpPr>
          <p:spPr>
            <a:xfrm>
              <a:off x="737226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>
              <a:extLst>
                <a:ext uri="{FF2B5EF4-FFF2-40B4-BE49-F238E27FC236}">
                  <a16:creationId xmlns:a16="http://schemas.microsoft.com/office/drawing/2014/main" id="{B46B28FB-9CA1-4549-9FA4-B97176FF5B6E}"/>
                </a:ext>
              </a:extLst>
            </p:cNvPr>
            <p:cNvSpPr/>
            <p:nvPr/>
          </p:nvSpPr>
          <p:spPr>
            <a:xfrm>
              <a:off x="737226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>
              <a:extLst>
                <a:ext uri="{FF2B5EF4-FFF2-40B4-BE49-F238E27FC236}">
                  <a16:creationId xmlns:a16="http://schemas.microsoft.com/office/drawing/2014/main" id="{E71237ED-84B2-43D1-B74B-7E1F403D79C7}"/>
                </a:ext>
              </a:extLst>
            </p:cNvPr>
            <p:cNvSpPr/>
            <p:nvPr/>
          </p:nvSpPr>
          <p:spPr>
            <a:xfrm>
              <a:off x="737226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>
              <a:extLst>
                <a:ext uri="{FF2B5EF4-FFF2-40B4-BE49-F238E27FC236}">
                  <a16:creationId xmlns:a16="http://schemas.microsoft.com/office/drawing/2014/main" id="{F4DBAAFD-26D7-4F78-8E58-BD3BD59AADEA}"/>
                </a:ext>
              </a:extLst>
            </p:cNvPr>
            <p:cNvSpPr/>
            <p:nvPr/>
          </p:nvSpPr>
          <p:spPr>
            <a:xfrm>
              <a:off x="737226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>
              <a:extLst>
                <a:ext uri="{FF2B5EF4-FFF2-40B4-BE49-F238E27FC236}">
                  <a16:creationId xmlns:a16="http://schemas.microsoft.com/office/drawing/2014/main" id="{99072535-8968-477D-80A0-AE8F0567F4FF}"/>
                </a:ext>
              </a:extLst>
            </p:cNvPr>
            <p:cNvSpPr/>
            <p:nvPr/>
          </p:nvSpPr>
          <p:spPr>
            <a:xfrm>
              <a:off x="737226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>
              <a:extLst>
                <a:ext uri="{FF2B5EF4-FFF2-40B4-BE49-F238E27FC236}">
                  <a16:creationId xmlns:a16="http://schemas.microsoft.com/office/drawing/2014/main" id="{0505D548-7404-4577-B885-D6A772305331}"/>
                </a:ext>
              </a:extLst>
            </p:cNvPr>
            <p:cNvSpPr/>
            <p:nvPr/>
          </p:nvSpPr>
          <p:spPr>
            <a:xfrm>
              <a:off x="737226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>
              <a:extLst>
                <a:ext uri="{FF2B5EF4-FFF2-40B4-BE49-F238E27FC236}">
                  <a16:creationId xmlns:a16="http://schemas.microsoft.com/office/drawing/2014/main" id="{C2DE0BAB-BD9F-4A3E-BD08-842080AA37EB}"/>
                </a:ext>
              </a:extLst>
            </p:cNvPr>
            <p:cNvSpPr/>
            <p:nvPr/>
          </p:nvSpPr>
          <p:spPr>
            <a:xfrm>
              <a:off x="463644" y="32385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>
              <a:extLst>
                <a:ext uri="{FF2B5EF4-FFF2-40B4-BE49-F238E27FC236}">
                  <a16:creationId xmlns:a16="http://schemas.microsoft.com/office/drawing/2014/main" id="{991542D9-511C-429C-B441-57E1C78DBDA4}"/>
                </a:ext>
              </a:extLst>
            </p:cNvPr>
            <p:cNvSpPr/>
            <p:nvPr/>
          </p:nvSpPr>
          <p:spPr>
            <a:xfrm>
              <a:off x="463644" y="615671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>
              <a:extLst>
                <a:ext uri="{FF2B5EF4-FFF2-40B4-BE49-F238E27FC236}">
                  <a16:creationId xmlns:a16="http://schemas.microsoft.com/office/drawing/2014/main" id="{804C99D5-6F5C-4C07-9D4C-2E9030C8DB3C}"/>
                </a:ext>
              </a:extLst>
            </p:cNvPr>
            <p:cNvSpPr/>
            <p:nvPr/>
          </p:nvSpPr>
          <p:spPr>
            <a:xfrm>
              <a:off x="463644" y="90749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>
              <a:extLst>
                <a:ext uri="{FF2B5EF4-FFF2-40B4-BE49-F238E27FC236}">
                  <a16:creationId xmlns:a16="http://schemas.microsoft.com/office/drawing/2014/main" id="{0C8DBCB7-61AB-4011-BD16-EC2B54A1FCEA}"/>
                </a:ext>
              </a:extLst>
            </p:cNvPr>
            <p:cNvSpPr/>
            <p:nvPr/>
          </p:nvSpPr>
          <p:spPr>
            <a:xfrm>
              <a:off x="463644" y="119931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>
              <a:extLst>
                <a:ext uri="{FF2B5EF4-FFF2-40B4-BE49-F238E27FC236}">
                  <a16:creationId xmlns:a16="http://schemas.microsoft.com/office/drawing/2014/main" id="{B46800F8-369B-4627-BDE2-6ED0742BDFB2}"/>
                </a:ext>
              </a:extLst>
            </p:cNvPr>
            <p:cNvSpPr/>
            <p:nvPr/>
          </p:nvSpPr>
          <p:spPr>
            <a:xfrm>
              <a:off x="463644" y="149113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>
              <a:extLst>
                <a:ext uri="{FF2B5EF4-FFF2-40B4-BE49-F238E27FC236}">
                  <a16:creationId xmlns:a16="http://schemas.microsoft.com/office/drawing/2014/main" id="{A5C611E3-5AFD-4CE1-9FC8-D6EEB9620529}"/>
                </a:ext>
              </a:extLst>
            </p:cNvPr>
            <p:cNvSpPr/>
            <p:nvPr/>
          </p:nvSpPr>
          <p:spPr>
            <a:xfrm>
              <a:off x="463644" y="1782952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>
              <a:extLst>
                <a:ext uri="{FF2B5EF4-FFF2-40B4-BE49-F238E27FC236}">
                  <a16:creationId xmlns:a16="http://schemas.microsoft.com/office/drawing/2014/main" id="{CA8BCA2D-2C0E-4CDC-B62E-2C4C0A42A2C0}"/>
                </a:ext>
              </a:extLst>
            </p:cNvPr>
            <p:cNvSpPr/>
            <p:nvPr/>
          </p:nvSpPr>
          <p:spPr>
            <a:xfrm>
              <a:off x="463644" y="207477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>
              <a:extLst>
                <a:ext uri="{FF2B5EF4-FFF2-40B4-BE49-F238E27FC236}">
                  <a16:creationId xmlns:a16="http://schemas.microsoft.com/office/drawing/2014/main" id="{A0B87A49-06B6-4C5A-97B7-610F2B1C6A5F}"/>
                </a:ext>
              </a:extLst>
            </p:cNvPr>
            <p:cNvSpPr/>
            <p:nvPr/>
          </p:nvSpPr>
          <p:spPr>
            <a:xfrm>
              <a:off x="463644" y="236659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>
              <a:extLst>
                <a:ext uri="{FF2B5EF4-FFF2-40B4-BE49-F238E27FC236}">
                  <a16:creationId xmlns:a16="http://schemas.microsoft.com/office/drawing/2014/main" id="{8B10564B-7DF9-4C78-9585-224CDA141B8E}"/>
                </a:ext>
              </a:extLst>
            </p:cNvPr>
            <p:cNvSpPr/>
            <p:nvPr/>
          </p:nvSpPr>
          <p:spPr>
            <a:xfrm>
              <a:off x="463644" y="2658413"/>
              <a:ext cx="82075" cy="820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0" name="그룹 99">
            <a:extLst>
              <a:ext uri="{FF2B5EF4-FFF2-40B4-BE49-F238E27FC236}">
                <a16:creationId xmlns:a16="http://schemas.microsoft.com/office/drawing/2014/main" id="{E3EB49D4-7582-46DD-BA49-56CECEB50705}"/>
              </a:ext>
            </a:extLst>
          </p:cNvPr>
          <p:cNvGrpSpPr/>
          <p:nvPr userDrawn="1"/>
        </p:nvGrpSpPr>
        <p:grpSpPr>
          <a:xfrm>
            <a:off x="8686800" y="5570001"/>
            <a:ext cx="865437" cy="917886"/>
            <a:chOff x="8735131" y="5570749"/>
            <a:chExt cx="864731" cy="917137"/>
          </a:xfrm>
          <a:solidFill>
            <a:schemeClr val="bg1">
              <a:lumMod val="95000"/>
            </a:schemeClr>
          </a:solidFill>
        </p:grpSpPr>
        <p:sp>
          <p:nvSpPr>
            <p:cNvPr id="101" name="타원 100">
              <a:extLst>
                <a:ext uri="{FF2B5EF4-FFF2-40B4-BE49-F238E27FC236}">
                  <a16:creationId xmlns:a16="http://schemas.microsoft.com/office/drawing/2014/main" id="{2BB49532-EECF-461E-B3F8-758531DBA101}"/>
                </a:ext>
              </a:extLst>
            </p:cNvPr>
            <p:cNvSpPr/>
            <p:nvPr/>
          </p:nvSpPr>
          <p:spPr>
            <a:xfrm>
              <a:off x="9521250" y="5570749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>
              <a:extLst>
                <a:ext uri="{FF2B5EF4-FFF2-40B4-BE49-F238E27FC236}">
                  <a16:creationId xmlns:a16="http://schemas.microsoft.com/office/drawing/2014/main" id="{69A49DA4-FDAF-461F-9F9A-B395BFC0B2B8}"/>
                </a:ext>
              </a:extLst>
            </p:cNvPr>
            <p:cNvSpPr/>
            <p:nvPr/>
          </p:nvSpPr>
          <p:spPr>
            <a:xfrm>
              <a:off x="9521250" y="5850258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>
              <a:extLst>
                <a:ext uri="{FF2B5EF4-FFF2-40B4-BE49-F238E27FC236}">
                  <a16:creationId xmlns:a16="http://schemas.microsoft.com/office/drawing/2014/main" id="{713CBD15-66C2-43DC-85B9-50E63E4C84B3}"/>
                </a:ext>
              </a:extLst>
            </p:cNvPr>
            <p:cNvSpPr/>
            <p:nvPr/>
          </p:nvSpPr>
          <p:spPr>
            <a:xfrm>
              <a:off x="9521250" y="6129766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>
              <a:extLst>
                <a:ext uri="{FF2B5EF4-FFF2-40B4-BE49-F238E27FC236}">
                  <a16:creationId xmlns:a16="http://schemas.microsoft.com/office/drawing/2014/main" id="{8AA0FB44-4F9C-43CB-AA68-09B5FDE9EC95}"/>
                </a:ext>
              </a:extLst>
            </p:cNvPr>
            <p:cNvSpPr/>
            <p:nvPr/>
          </p:nvSpPr>
          <p:spPr>
            <a:xfrm>
              <a:off x="9521250" y="6409275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>
              <a:extLst>
                <a:ext uri="{FF2B5EF4-FFF2-40B4-BE49-F238E27FC236}">
                  <a16:creationId xmlns:a16="http://schemas.microsoft.com/office/drawing/2014/main" id="{6168941E-2495-4340-9ED9-EB55039848FC}"/>
                </a:ext>
              </a:extLst>
            </p:cNvPr>
            <p:cNvSpPr/>
            <p:nvPr/>
          </p:nvSpPr>
          <p:spPr>
            <a:xfrm>
              <a:off x="9259211" y="5570749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타원 105">
              <a:extLst>
                <a:ext uri="{FF2B5EF4-FFF2-40B4-BE49-F238E27FC236}">
                  <a16:creationId xmlns:a16="http://schemas.microsoft.com/office/drawing/2014/main" id="{461B537E-171C-4E30-87A1-48FC2EBC453D}"/>
                </a:ext>
              </a:extLst>
            </p:cNvPr>
            <p:cNvSpPr/>
            <p:nvPr/>
          </p:nvSpPr>
          <p:spPr>
            <a:xfrm>
              <a:off x="9259211" y="5850258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7" name="타원 106">
              <a:extLst>
                <a:ext uri="{FF2B5EF4-FFF2-40B4-BE49-F238E27FC236}">
                  <a16:creationId xmlns:a16="http://schemas.microsoft.com/office/drawing/2014/main" id="{F610C78E-7C6C-437B-A3BF-6B2B07C08989}"/>
                </a:ext>
              </a:extLst>
            </p:cNvPr>
            <p:cNvSpPr/>
            <p:nvPr/>
          </p:nvSpPr>
          <p:spPr>
            <a:xfrm>
              <a:off x="9259211" y="6129766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8" name="타원 107">
              <a:extLst>
                <a:ext uri="{FF2B5EF4-FFF2-40B4-BE49-F238E27FC236}">
                  <a16:creationId xmlns:a16="http://schemas.microsoft.com/office/drawing/2014/main" id="{C43123CB-AEFE-401A-956D-8217E7FA8C19}"/>
                </a:ext>
              </a:extLst>
            </p:cNvPr>
            <p:cNvSpPr/>
            <p:nvPr/>
          </p:nvSpPr>
          <p:spPr>
            <a:xfrm>
              <a:off x="9259211" y="6409275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9" name="타원 108">
              <a:extLst>
                <a:ext uri="{FF2B5EF4-FFF2-40B4-BE49-F238E27FC236}">
                  <a16:creationId xmlns:a16="http://schemas.microsoft.com/office/drawing/2014/main" id="{89BF98B7-C952-4B3E-9415-0BFF47809DF1}"/>
                </a:ext>
              </a:extLst>
            </p:cNvPr>
            <p:cNvSpPr/>
            <p:nvPr/>
          </p:nvSpPr>
          <p:spPr>
            <a:xfrm>
              <a:off x="8997171" y="6129766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0" name="타원 109">
              <a:extLst>
                <a:ext uri="{FF2B5EF4-FFF2-40B4-BE49-F238E27FC236}">
                  <a16:creationId xmlns:a16="http://schemas.microsoft.com/office/drawing/2014/main" id="{F1D60D55-D895-4201-B576-EF19F505A364}"/>
                </a:ext>
              </a:extLst>
            </p:cNvPr>
            <p:cNvSpPr/>
            <p:nvPr/>
          </p:nvSpPr>
          <p:spPr>
            <a:xfrm>
              <a:off x="8997171" y="6409275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1" name="타원 110">
              <a:extLst>
                <a:ext uri="{FF2B5EF4-FFF2-40B4-BE49-F238E27FC236}">
                  <a16:creationId xmlns:a16="http://schemas.microsoft.com/office/drawing/2014/main" id="{08A9BEA7-8E86-4E4A-9431-19DDB6FE8519}"/>
                </a:ext>
              </a:extLst>
            </p:cNvPr>
            <p:cNvSpPr/>
            <p:nvPr/>
          </p:nvSpPr>
          <p:spPr>
            <a:xfrm>
              <a:off x="8735131" y="6129766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2" name="타원 111">
              <a:extLst>
                <a:ext uri="{FF2B5EF4-FFF2-40B4-BE49-F238E27FC236}">
                  <a16:creationId xmlns:a16="http://schemas.microsoft.com/office/drawing/2014/main" id="{6E18219D-A015-4E41-A4E7-7F3BBEE82B5D}"/>
                </a:ext>
              </a:extLst>
            </p:cNvPr>
            <p:cNvSpPr/>
            <p:nvPr/>
          </p:nvSpPr>
          <p:spPr>
            <a:xfrm>
              <a:off x="8735131" y="6409275"/>
              <a:ext cx="78612" cy="78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3439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(속지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3C479248-CBE0-4B66-AFD3-900F342BDCEF}"/>
              </a:ext>
            </a:extLst>
          </p:cNvPr>
          <p:cNvGrpSpPr/>
          <p:nvPr userDrawn="1"/>
        </p:nvGrpSpPr>
        <p:grpSpPr>
          <a:xfrm>
            <a:off x="292100" y="344897"/>
            <a:ext cx="9321800" cy="6234300"/>
            <a:chOff x="292100" y="344897"/>
            <a:chExt cx="9321800" cy="6234300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04D5C094-9F55-4C5C-A4BB-4928380A18DE}"/>
                </a:ext>
              </a:extLst>
            </p:cNvPr>
            <p:cNvGrpSpPr/>
            <p:nvPr/>
          </p:nvGrpSpPr>
          <p:grpSpPr>
            <a:xfrm>
              <a:off x="292100" y="4139603"/>
              <a:ext cx="9321800" cy="2439594"/>
              <a:chOff x="292100" y="4139603"/>
              <a:chExt cx="9321800" cy="2439594"/>
            </a:xfrm>
          </p:grpSpPr>
          <p:grpSp>
            <p:nvGrpSpPr>
              <p:cNvPr id="359" name="그룹 358">
                <a:extLst>
                  <a:ext uri="{FF2B5EF4-FFF2-40B4-BE49-F238E27FC236}">
                    <a16:creationId xmlns:a16="http://schemas.microsoft.com/office/drawing/2014/main" id="{175D8A30-C88E-4811-BE96-2E0264523F3C}"/>
                  </a:ext>
                </a:extLst>
              </p:cNvPr>
              <p:cNvGrpSpPr/>
              <p:nvPr/>
            </p:nvGrpSpPr>
            <p:grpSpPr>
              <a:xfrm>
                <a:off x="292100" y="6500500"/>
                <a:ext cx="9321800" cy="78697"/>
                <a:chOff x="292100" y="6500500"/>
                <a:chExt cx="9321800" cy="78697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675" name="타원 674">
                  <a:extLst>
                    <a:ext uri="{FF2B5EF4-FFF2-40B4-BE49-F238E27FC236}">
                      <a16:creationId xmlns:a16="http://schemas.microsoft.com/office/drawing/2014/main" id="{C767B62C-EE3C-409C-AB15-C27F914B787D}"/>
                    </a:ext>
                  </a:extLst>
                </p:cNvPr>
                <p:cNvSpPr/>
                <p:nvPr/>
              </p:nvSpPr>
              <p:spPr>
                <a:xfrm rot="5400000">
                  <a:off x="6174080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6" name="타원 675">
                  <a:extLst>
                    <a:ext uri="{FF2B5EF4-FFF2-40B4-BE49-F238E27FC236}">
                      <a16:creationId xmlns:a16="http://schemas.microsoft.com/office/drawing/2014/main" id="{6D1A3622-F60E-4E24-AF9D-9C63C0B1441F}"/>
                    </a:ext>
                  </a:extLst>
                </p:cNvPr>
                <p:cNvSpPr/>
                <p:nvPr/>
              </p:nvSpPr>
              <p:spPr>
                <a:xfrm rot="5400000">
                  <a:off x="5893985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7" name="타원 676">
                  <a:extLst>
                    <a:ext uri="{FF2B5EF4-FFF2-40B4-BE49-F238E27FC236}">
                      <a16:creationId xmlns:a16="http://schemas.microsoft.com/office/drawing/2014/main" id="{6574DE16-B15D-440A-85D8-757103BF66F2}"/>
                    </a:ext>
                  </a:extLst>
                </p:cNvPr>
                <p:cNvSpPr/>
                <p:nvPr/>
              </p:nvSpPr>
              <p:spPr>
                <a:xfrm rot="5400000">
                  <a:off x="5613891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8" name="타원 677">
                  <a:extLst>
                    <a:ext uri="{FF2B5EF4-FFF2-40B4-BE49-F238E27FC236}">
                      <a16:creationId xmlns:a16="http://schemas.microsoft.com/office/drawing/2014/main" id="{8EA47CA2-66E1-417F-B482-D1EEA75B57DE}"/>
                    </a:ext>
                  </a:extLst>
                </p:cNvPr>
                <p:cNvSpPr/>
                <p:nvPr/>
              </p:nvSpPr>
              <p:spPr>
                <a:xfrm rot="5400000">
                  <a:off x="5333797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9" name="타원 678">
                  <a:extLst>
                    <a:ext uri="{FF2B5EF4-FFF2-40B4-BE49-F238E27FC236}">
                      <a16:creationId xmlns:a16="http://schemas.microsoft.com/office/drawing/2014/main" id="{F9070521-167D-4148-A51C-8A1AC7E7E626}"/>
                    </a:ext>
                  </a:extLst>
                </p:cNvPr>
                <p:cNvSpPr/>
                <p:nvPr/>
              </p:nvSpPr>
              <p:spPr>
                <a:xfrm rot="5400000">
                  <a:off x="5053702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0" name="타원 679">
                  <a:extLst>
                    <a:ext uri="{FF2B5EF4-FFF2-40B4-BE49-F238E27FC236}">
                      <a16:creationId xmlns:a16="http://schemas.microsoft.com/office/drawing/2014/main" id="{A6399D8B-0E0F-4F92-8BCA-882E6B75E565}"/>
                    </a:ext>
                  </a:extLst>
                </p:cNvPr>
                <p:cNvSpPr/>
                <p:nvPr/>
              </p:nvSpPr>
              <p:spPr>
                <a:xfrm rot="5400000">
                  <a:off x="4773608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1" name="타원 680">
                  <a:extLst>
                    <a:ext uri="{FF2B5EF4-FFF2-40B4-BE49-F238E27FC236}">
                      <a16:creationId xmlns:a16="http://schemas.microsoft.com/office/drawing/2014/main" id="{C16B2F50-73FE-41F4-B621-30861D0940E9}"/>
                    </a:ext>
                  </a:extLst>
                </p:cNvPr>
                <p:cNvSpPr/>
                <p:nvPr/>
              </p:nvSpPr>
              <p:spPr>
                <a:xfrm rot="5400000">
                  <a:off x="4493514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2" name="타원 681">
                  <a:extLst>
                    <a:ext uri="{FF2B5EF4-FFF2-40B4-BE49-F238E27FC236}">
                      <a16:creationId xmlns:a16="http://schemas.microsoft.com/office/drawing/2014/main" id="{8C1E5320-ACED-4163-A0E8-8914AAD8B2A7}"/>
                    </a:ext>
                  </a:extLst>
                </p:cNvPr>
                <p:cNvSpPr/>
                <p:nvPr/>
              </p:nvSpPr>
              <p:spPr>
                <a:xfrm rot="5400000">
                  <a:off x="4213419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3" name="타원 682">
                  <a:extLst>
                    <a:ext uri="{FF2B5EF4-FFF2-40B4-BE49-F238E27FC236}">
                      <a16:creationId xmlns:a16="http://schemas.microsoft.com/office/drawing/2014/main" id="{205B8D13-D42B-41E7-9346-E1E5D964BB32}"/>
                    </a:ext>
                  </a:extLst>
                </p:cNvPr>
                <p:cNvSpPr/>
                <p:nvPr/>
              </p:nvSpPr>
              <p:spPr>
                <a:xfrm rot="5400000">
                  <a:off x="3933325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4" name="타원 683">
                  <a:extLst>
                    <a:ext uri="{FF2B5EF4-FFF2-40B4-BE49-F238E27FC236}">
                      <a16:creationId xmlns:a16="http://schemas.microsoft.com/office/drawing/2014/main" id="{F3F85609-9241-4AD2-949E-97E20F75E0DE}"/>
                    </a:ext>
                  </a:extLst>
                </p:cNvPr>
                <p:cNvSpPr/>
                <p:nvPr/>
              </p:nvSpPr>
              <p:spPr>
                <a:xfrm rot="5400000">
                  <a:off x="3653231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5" name="타원 684">
                  <a:extLst>
                    <a:ext uri="{FF2B5EF4-FFF2-40B4-BE49-F238E27FC236}">
                      <a16:creationId xmlns:a16="http://schemas.microsoft.com/office/drawing/2014/main" id="{AEB4D1F2-598E-49FA-972D-D3EF127021A8}"/>
                    </a:ext>
                  </a:extLst>
                </p:cNvPr>
                <p:cNvSpPr/>
                <p:nvPr/>
              </p:nvSpPr>
              <p:spPr>
                <a:xfrm rot="5400000">
                  <a:off x="3373137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6" name="타원 685">
                  <a:extLst>
                    <a:ext uri="{FF2B5EF4-FFF2-40B4-BE49-F238E27FC236}">
                      <a16:creationId xmlns:a16="http://schemas.microsoft.com/office/drawing/2014/main" id="{F52B7D85-A5F8-4C41-9EA8-4CC770517939}"/>
                    </a:ext>
                  </a:extLst>
                </p:cNvPr>
                <p:cNvSpPr/>
                <p:nvPr/>
              </p:nvSpPr>
              <p:spPr>
                <a:xfrm rot="5400000">
                  <a:off x="3093042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7" name="타원 686">
                  <a:extLst>
                    <a:ext uri="{FF2B5EF4-FFF2-40B4-BE49-F238E27FC236}">
                      <a16:creationId xmlns:a16="http://schemas.microsoft.com/office/drawing/2014/main" id="{0339EEFD-E642-48C4-A603-5E583702AEBF}"/>
                    </a:ext>
                  </a:extLst>
                </p:cNvPr>
                <p:cNvSpPr/>
                <p:nvPr/>
              </p:nvSpPr>
              <p:spPr>
                <a:xfrm rot="5400000">
                  <a:off x="2812948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8" name="타원 687">
                  <a:extLst>
                    <a:ext uri="{FF2B5EF4-FFF2-40B4-BE49-F238E27FC236}">
                      <a16:creationId xmlns:a16="http://schemas.microsoft.com/office/drawing/2014/main" id="{7E90ABF8-4E72-4F08-9169-8770ECF867F6}"/>
                    </a:ext>
                  </a:extLst>
                </p:cNvPr>
                <p:cNvSpPr/>
                <p:nvPr/>
              </p:nvSpPr>
              <p:spPr>
                <a:xfrm rot="5400000">
                  <a:off x="2532854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9" name="타원 688">
                  <a:extLst>
                    <a:ext uri="{FF2B5EF4-FFF2-40B4-BE49-F238E27FC236}">
                      <a16:creationId xmlns:a16="http://schemas.microsoft.com/office/drawing/2014/main" id="{528155D5-8FF3-4FCB-9E31-DBF95A615ACA}"/>
                    </a:ext>
                  </a:extLst>
                </p:cNvPr>
                <p:cNvSpPr/>
                <p:nvPr/>
              </p:nvSpPr>
              <p:spPr>
                <a:xfrm rot="5400000">
                  <a:off x="2252759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0" name="타원 689">
                  <a:extLst>
                    <a:ext uri="{FF2B5EF4-FFF2-40B4-BE49-F238E27FC236}">
                      <a16:creationId xmlns:a16="http://schemas.microsoft.com/office/drawing/2014/main" id="{3C54115E-E3BA-4791-9D64-C525EE38F862}"/>
                    </a:ext>
                  </a:extLst>
                </p:cNvPr>
                <p:cNvSpPr/>
                <p:nvPr/>
              </p:nvSpPr>
              <p:spPr>
                <a:xfrm rot="5400000">
                  <a:off x="1972665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1" name="타원 690">
                  <a:extLst>
                    <a:ext uri="{FF2B5EF4-FFF2-40B4-BE49-F238E27FC236}">
                      <a16:creationId xmlns:a16="http://schemas.microsoft.com/office/drawing/2014/main" id="{7410AB5E-2517-4ABD-AB0F-3F8C165413CC}"/>
                    </a:ext>
                  </a:extLst>
                </p:cNvPr>
                <p:cNvSpPr/>
                <p:nvPr/>
              </p:nvSpPr>
              <p:spPr>
                <a:xfrm rot="5400000">
                  <a:off x="1692571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2" name="타원 691">
                  <a:extLst>
                    <a:ext uri="{FF2B5EF4-FFF2-40B4-BE49-F238E27FC236}">
                      <a16:creationId xmlns:a16="http://schemas.microsoft.com/office/drawing/2014/main" id="{75365A75-5AD0-4660-8D01-E0FC08D34636}"/>
                    </a:ext>
                  </a:extLst>
                </p:cNvPr>
                <p:cNvSpPr/>
                <p:nvPr/>
              </p:nvSpPr>
              <p:spPr>
                <a:xfrm rot="5400000">
                  <a:off x="1412476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3" name="타원 692">
                  <a:extLst>
                    <a:ext uri="{FF2B5EF4-FFF2-40B4-BE49-F238E27FC236}">
                      <a16:creationId xmlns:a16="http://schemas.microsoft.com/office/drawing/2014/main" id="{786AB508-B060-4A9C-B692-DFA0EC6A4BE8}"/>
                    </a:ext>
                  </a:extLst>
                </p:cNvPr>
                <p:cNvSpPr/>
                <p:nvPr/>
              </p:nvSpPr>
              <p:spPr>
                <a:xfrm rot="5400000">
                  <a:off x="1132382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4" name="타원 693">
                  <a:extLst>
                    <a:ext uri="{FF2B5EF4-FFF2-40B4-BE49-F238E27FC236}">
                      <a16:creationId xmlns:a16="http://schemas.microsoft.com/office/drawing/2014/main" id="{85E0C6C5-0BC5-48A8-A413-80D6FB4088F6}"/>
                    </a:ext>
                  </a:extLst>
                </p:cNvPr>
                <p:cNvSpPr/>
                <p:nvPr/>
              </p:nvSpPr>
              <p:spPr>
                <a:xfrm rot="5400000">
                  <a:off x="852288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5" name="타원 694">
                  <a:extLst>
                    <a:ext uri="{FF2B5EF4-FFF2-40B4-BE49-F238E27FC236}">
                      <a16:creationId xmlns:a16="http://schemas.microsoft.com/office/drawing/2014/main" id="{B0BE3C3E-2C4A-41B8-8C68-187114E9A936}"/>
                    </a:ext>
                  </a:extLst>
                </p:cNvPr>
                <p:cNvSpPr/>
                <p:nvPr/>
              </p:nvSpPr>
              <p:spPr>
                <a:xfrm rot="5400000">
                  <a:off x="572193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6" name="타원 695">
                  <a:extLst>
                    <a:ext uri="{FF2B5EF4-FFF2-40B4-BE49-F238E27FC236}">
                      <a16:creationId xmlns:a16="http://schemas.microsoft.com/office/drawing/2014/main" id="{582C69DA-A254-47BC-9168-CB573C06FBB7}"/>
                    </a:ext>
                  </a:extLst>
                </p:cNvPr>
                <p:cNvSpPr/>
                <p:nvPr/>
              </p:nvSpPr>
              <p:spPr>
                <a:xfrm rot="5400000">
                  <a:off x="292099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7" name="타원 696">
                  <a:extLst>
                    <a:ext uri="{FF2B5EF4-FFF2-40B4-BE49-F238E27FC236}">
                      <a16:creationId xmlns:a16="http://schemas.microsoft.com/office/drawing/2014/main" id="{9ED3875F-52B6-4085-A396-334A28F9641D}"/>
                    </a:ext>
                  </a:extLst>
                </p:cNvPr>
                <p:cNvSpPr/>
                <p:nvPr/>
              </p:nvSpPr>
              <p:spPr>
                <a:xfrm rot="5400000">
                  <a:off x="9535203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8" name="타원 697">
                  <a:extLst>
                    <a:ext uri="{FF2B5EF4-FFF2-40B4-BE49-F238E27FC236}">
                      <a16:creationId xmlns:a16="http://schemas.microsoft.com/office/drawing/2014/main" id="{0F721503-667C-4D4F-A341-0335BDFB8109}"/>
                    </a:ext>
                  </a:extLst>
                </p:cNvPr>
                <p:cNvSpPr/>
                <p:nvPr/>
              </p:nvSpPr>
              <p:spPr>
                <a:xfrm rot="5400000">
                  <a:off x="9255117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9" name="타원 698">
                  <a:extLst>
                    <a:ext uri="{FF2B5EF4-FFF2-40B4-BE49-F238E27FC236}">
                      <a16:creationId xmlns:a16="http://schemas.microsoft.com/office/drawing/2014/main" id="{FF8DFAB7-63CE-4795-AC09-1B748910143D}"/>
                    </a:ext>
                  </a:extLst>
                </p:cNvPr>
                <p:cNvSpPr/>
                <p:nvPr/>
              </p:nvSpPr>
              <p:spPr>
                <a:xfrm rot="5400000">
                  <a:off x="8975023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0" name="타원 699">
                  <a:extLst>
                    <a:ext uri="{FF2B5EF4-FFF2-40B4-BE49-F238E27FC236}">
                      <a16:creationId xmlns:a16="http://schemas.microsoft.com/office/drawing/2014/main" id="{31930F1D-6084-438E-A9EB-130B16E7D2A1}"/>
                    </a:ext>
                  </a:extLst>
                </p:cNvPr>
                <p:cNvSpPr/>
                <p:nvPr/>
              </p:nvSpPr>
              <p:spPr>
                <a:xfrm rot="5400000">
                  <a:off x="8694929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1" name="타원 700">
                  <a:extLst>
                    <a:ext uri="{FF2B5EF4-FFF2-40B4-BE49-F238E27FC236}">
                      <a16:creationId xmlns:a16="http://schemas.microsoft.com/office/drawing/2014/main" id="{14DB9B95-057D-472C-8568-73576BF46C45}"/>
                    </a:ext>
                  </a:extLst>
                </p:cNvPr>
                <p:cNvSpPr/>
                <p:nvPr/>
              </p:nvSpPr>
              <p:spPr>
                <a:xfrm rot="5400000">
                  <a:off x="8414834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2" name="타원 701">
                  <a:extLst>
                    <a:ext uri="{FF2B5EF4-FFF2-40B4-BE49-F238E27FC236}">
                      <a16:creationId xmlns:a16="http://schemas.microsoft.com/office/drawing/2014/main" id="{766FC51F-70E4-4482-A334-B7A6F65563B3}"/>
                    </a:ext>
                  </a:extLst>
                </p:cNvPr>
                <p:cNvSpPr/>
                <p:nvPr/>
              </p:nvSpPr>
              <p:spPr>
                <a:xfrm rot="5400000">
                  <a:off x="8134740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3" name="타원 702">
                  <a:extLst>
                    <a:ext uri="{FF2B5EF4-FFF2-40B4-BE49-F238E27FC236}">
                      <a16:creationId xmlns:a16="http://schemas.microsoft.com/office/drawing/2014/main" id="{2DEC2243-653B-4A31-9DF0-7BCB3463A14B}"/>
                    </a:ext>
                  </a:extLst>
                </p:cNvPr>
                <p:cNvSpPr/>
                <p:nvPr/>
              </p:nvSpPr>
              <p:spPr>
                <a:xfrm rot="5400000">
                  <a:off x="7854646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4" name="타원 703">
                  <a:extLst>
                    <a:ext uri="{FF2B5EF4-FFF2-40B4-BE49-F238E27FC236}">
                      <a16:creationId xmlns:a16="http://schemas.microsoft.com/office/drawing/2014/main" id="{5023246E-B714-40C0-857E-F210DB323C38}"/>
                    </a:ext>
                  </a:extLst>
                </p:cNvPr>
                <p:cNvSpPr/>
                <p:nvPr/>
              </p:nvSpPr>
              <p:spPr>
                <a:xfrm rot="5400000">
                  <a:off x="7574551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5" name="타원 704">
                  <a:extLst>
                    <a:ext uri="{FF2B5EF4-FFF2-40B4-BE49-F238E27FC236}">
                      <a16:creationId xmlns:a16="http://schemas.microsoft.com/office/drawing/2014/main" id="{E0364EAE-C90D-499B-B254-786BB6AB27DB}"/>
                    </a:ext>
                  </a:extLst>
                </p:cNvPr>
                <p:cNvSpPr/>
                <p:nvPr/>
              </p:nvSpPr>
              <p:spPr>
                <a:xfrm rot="5400000">
                  <a:off x="7294457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6" name="타원 705">
                  <a:extLst>
                    <a:ext uri="{FF2B5EF4-FFF2-40B4-BE49-F238E27FC236}">
                      <a16:creationId xmlns:a16="http://schemas.microsoft.com/office/drawing/2014/main" id="{76EF6491-D966-490F-9B34-9728C1FD7363}"/>
                    </a:ext>
                  </a:extLst>
                </p:cNvPr>
                <p:cNvSpPr/>
                <p:nvPr/>
              </p:nvSpPr>
              <p:spPr>
                <a:xfrm rot="5400000">
                  <a:off x="7014363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7" name="타원 706">
                  <a:extLst>
                    <a:ext uri="{FF2B5EF4-FFF2-40B4-BE49-F238E27FC236}">
                      <a16:creationId xmlns:a16="http://schemas.microsoft.com/office/drawing/2014/main" id="{0D0F4AB2-889A-40EF-887A-9F0777F8731F}"/>
                    </a:ext>
                  </a:extLst>
                </p:cNvPr>
                <p:cNvSpPr/>
                <p:nvPr/>
              </p:nvSpPr>
              <p:spPr>
                <a:xfrm rot="5400000">
                  <a:off x="6734268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8" name="타원 707">
                  <a:extLst>
                    <a:ext uri="{FF2B5EF4-FFF2-40B4-BE49-F238E27FC236}">
                      <a16:creationId xmlns:a16="http://schemas.microsoft.com/office/drawing/2014/main" id="{10320EF7-65B9-4148-828B-A944168AC43A}"/>
                    </a:ext>
                  </a:extLst>
                </p:cNvPr>
                <p:cNvSpPr/>
                <p:nvPr/>
              </p:nvSpPr>
              <p:spPr>
                <a:xfrm rot="5400000">
                  <a:off x="6454174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60" name="그룹 359">
                <a:extLst>
                  <a:ext uri="{FF2B5EF4-FFF2-40B4-BE49-F238E27FC236}">
                    <a16:creationId xmlns:a16="http://schemas.microsoft.com/office/drawing/2014/main" id="{0D522E91-3E45-4C21-BAE6-20BAFCFF5F25}"/>
                  </a:ext>
                </a:extLst>
              </p:cNvPr>
              <p:cNvGrpSpPr/>
              <p:nvPr/>
            </p:nvGrpSpPr>
            <p:grpSpPr>
              <a:xfrm>
                <a:off x="292100" y="6238178"/>
                <a:ext cx="9321800" cy="78697"/>
                <a:chOff x="292100" y="6238178"/>
                <a:chExt cx="9321800" cy="78697"/>
              </a:xfrm>
              <a:solidFill>
                <a:srgbClr val="F2F2F2"/>
              </a:solidFill>
            </p:grpSpPr>
            <p:sp>
              <p:nvSpPr>
                <p:cNvPr id="641" name="타원 640">
                  <a:extLst>
                    <a:ext uri="{FF2B5EF4-FFF2-40B4-BE49-F238E27FC236}">
                      <a16:creationId xmlns:a16="http://schemas.microsoft.com/office/drawing/2014/main" id="{4D31FB06-3301-4DD5-9E46-01E846E90815}"/>
                    </a:ext>
                  </a:extLst>
                </p:cNvPr>
                <p:cNvSpPr/>
                <p:nvPr/>
              </p:nvSpPr>
              <p:spPr>
                <a:xfrm rot="5400000">
                  <a:off x="6174080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2" name="타원 641">
                  <a:extLst>
                    <a:ext uri="{FF2B5EF4-FFF2-40B4-BE49-F238E27FC236}">
                      <a16:creationId xmlns:a16="http://schemas.microsoft.com/office/drawing/2014/main" id="{696BE552-6F3B-4D14-AC14-8012109B6EFD}"/>
                    </a:ext>
                  </a:extLst>
                </p:cNvPr>
                <p:cNvSpPr/>
                <p:nvPr/>
              </p:nvSpPr>
              <p:spPr>
                <a:xfrm rot="5400000">
                  <a:off x="5893985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3" name="타원 642">
                  <a:extLst>
                    <a:ext uri="{FF2B5EF4-FFF2-40B4-BE49-F238E27FC236}">
                      <a16:creationId xmlns:a16="http://schemas.microsoft.com/office/drawing/2014/main" id="{05A784B9-F4E3-405D-92DF-BED1B71D1FB0}"/>
                    </a:ext>
                  </a:extLst>
                </p:cNvPr>
                <p:cNvSpPr/>
                <p:nvPr/>
              </p:nvSpPr>
              <p:spPr>
                <a:xfrm rot="5400000">
                  <a:off x="5613891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4" name="타원 643">
                  <a:extLst>
                    <a:ext uri="{FF2B5EF4-FFF2-40B4-BE49-F238E27FC236}">
                      <a16:creationId xmlns:a16="http://schemas.microsoft.com/office/drawing/2014/main" id="{9941E979-699E-4C32-AE51-05B05C41DA77}"/>
                    </a:ext>
                  </a:extLst>
                </p:cNvPr>
                <p:cNvSpPr/>
                <p:nvPr/>
              </p:nvSpPr>
              <p:spPr>
                <a:xfrm rot="5400000">
                  <a:off x="5333797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5" name="타원 644">
                  <a:extLst>
                    <a:ext uri="{FF2B5EF4-FFF2-40B4-BE49-F238E27FC236}">
                      <a16:creationId xmlns:a16="http://schemas.microsoft.com/office/drawing/2014/main" id="{6A417622-458D-4AEE-A847-F718223827D6}"/>
                    </a:ext>
                  </a:extLst>
                </p:cNvPr>
                <p:cNvSpPr/>
                <p:nvPr/>
              </p:nvSpPr>
              <p:spPr>
                <a:xfrm rot="5400000">
                  <a:off x="5053702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6" name="타원 645">
                  <a:extLst>
                    <a:ext uri="{FF2B5EF4-FFF2-40B4-BE49-F238E27FC236}">
                      <a16:creationId xmlns:a16="http://schemas.microsoft.com/office/drawing/2014/main" id="{95EB91AF-8A4D-452A-B275-015EFCB5C2CB}"/>
                    </a:ext>
                  </a:extLst>
                </p:cNvPr>
                <p:cNvSpPr/>
                <p:nvPr/>
              </p:nvSpPr>
              <p:spPr>
                <a:xfrm rot="5400000">
                  <a:off x="4773608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7" name="타원 646">
                  <a:extLst>
                    <a:ext uri="{FF2B5EF4-FFF2-40B4-BE49-F238E27FC236}">
                      <a16:creationId xmlns:a16="http://schemas.microsoft.com/office/drawing/2014/main" id="{7864E42A-AC9C-4DE3-BC7D-D325FAE69881}"/>
                    </a:ext>
                  </a:extLst>
                </p:cNvPr>
                <p:cNvSpPr/>
                <p:nvPr/>
              </p:nvSpPr>
              <p:spPr>
                <a:xfrm rot="5400000">
                  <a:off x="4493514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8" name="타원 647">
                  <a:extLst>
                    <a:ext uri="{FF2B5EF4-FFF2-40B4-BE49-F238E27FC236}">
                      <a16:creationId xmlns:a16="http://schemas.microsoft.com/office/drawing/2014/main" id="{EA72D875-EA34-4125-9A4C-FC8C2436C568}"/>
                    </a:ext>
                  </a:extLst>
                </p:cNvPr>
                <p:cNvSpPr/>
                <p:nvPr/>
              </p:nvSpPr>
              <p:spPr>
                <a:xfrm rot="5400000">
                  <a:off x="4213419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9" name="타원 648">
                  <a:extLst>
                    <a:ext uri="{FF2B5EF4-FFF2-40B4-BE49-F238E27FC236}">
                      <a16:creationId xmlns:a16="http://schemas.microsoft.com/office/drawing/2014/main" id="{C10DBC46-4905-4E4E-94AE-917B74277C7E}"/>
                    </a:ext>
                  </a:extLst>
                </p:cNvPr>
                <p:cNvSpPr/>
                <p:nvPr/>
              </p:nvSpPr>
              <p:spPr>
                <a:xfrm rot="5400000">
                  <a:off x="3933325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0" name="타원 649">
                  <a:extLst>
                    <a:ext uri="{FF2B5EF4-FFF2-40B4-BE49-F238E27FC236}">
                      <a16:creationId xmlns:a16="http://schemas.microsoft.com/office/drawing/2014/main" id="{EC183902-CE7E-4971-9214-D59DAF050782}"/>
                    </a:ext>
                  </a:extLst>
                </p:cNvPr>
                <p:cNvSpPr/>
                <p:nvPr/>
              </p:nvSpPr>
              <p:spPr>
                <a:xfrm rot="5400000">
                  <a:off x="3653231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1" name="타원 650">
                  <a:extLst>
                    <a:ext uri="{FF2B5EF4-FFF2-40B4-BE49-F238E27FC236}">
                      <a16:creationId xmlns:a16="http://schemas.microsoft.com/office/drawing/2014/main" id="{598CAD71-404F-4856-8214-34DB01C32660}"/>
                    </a:ext>
                  </a:extLst>
                </p:cNvPr>
                <p:cNvSpPr/>
                <p:nvPr/>
              </p:nvSpPr>
              <p:spPr>
                <a:xfrm rot="5400000">
                  <a:off x="3373137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2" name="타원 651">
                  <a:extLst>
                    <a:ext uri="{FF2B5EF4-FFF2-40B4-BE49-F238E27FC236}">
                      <a16:creationId xmlns:a16="http://schemas.microsoft.com/office/drawing/2014/main" id="{046D2870-05E5-452C-BDCC-43954B236E79}"/>
                    </a:ext>
                  </a:extLst>
                </p:cNvPr>
                <p:cNvSpPr/>
                <p:nvPr/>
              </p:nvSpPr>
              <p:spPr>
                <a:xfrm rot="5400000">
                  <a:off x="3093042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3" name="타원 652">
                  <a:extLst>
                    <a:ext uri="{FF2B5EF4-FFF2-40B4-BE49-F238E27FC236}">
                      <a16:creationId xmlns:a16="http://schemas.microsoft.com/office/drawing/2014/main" id="{EF955F51-0A54-4684-A94F-4C5F85BACBBA}"/>
                    </a:ext>
                  </a:extLst>
                </p:cNvPr>
                <p:cNvSpPr/>
                <p:nvPr/>
              </p:nvSpPr>
              <p:spPr>
                <a:xfrm rot="5400000">
                  <a:off x="2812948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4" name="타원 653">
                  <a:extLst>
                    <a:ext uri="{FF2B5EF4-FFF2-40B4-BE49-F238E27FC236}">
                      <a16:creationId xmlns:a16="http://schemas.microsoft.com/office/drawing/2014/main" id="{4175C02C-FBC2-4969-ACBD-714661A0FA4F}"/>
                    </a:ext>
                  </a:extLst>
                </p:cNvPr>
                <p:cNvSpPr/>
                <p:nvPr/>
              </p:nvSpPr>
              <p:spPr>
                <a:xfrm rot="5400000">
                  <a:off x="2532854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5" name="타원 654">
                  <a:extLst>
                    <a:ext uri="{FF2B5EF4-FFF2-40B4-BE49-F238E27FC236}">
                      <a16:creationId xmlns:a16="http://schemas.microsoft.com/office/drawing/2014/main" id="{BE8DD90A-5199-4088-87AC-B0888E3780DD}"/>
                    </a:ext>
                  </a:extLst>
                </p:cNvPr>
                <p:cNvSpPr/>
                <p:nvPr/>
              </p:nvSpPr>
              <p:spPr>
                <a:xfrm rot="5400000">
                  <a:off x="2252759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6" name="타원 655">
                  <a:extLst>
                    <a:ext uri="{FF2B5EF4-FFF2-40B4-BE49-F238E27FC236}">
                      <a16:creationId xmlns:a16="http://schemas.microsoft.com/office/drawing/2014/main" id="{52AE64CF-2A5A-49B6-BDFB-04812AA4D041}"/>
                    </a:ext>
                  </a:extLst>
                </p:cNvPr>
                <p:cNvSpPr/>
                <p:nvPr/>
              </p:nvSpPr>
              <p:spPr>
                <a:xfrm rot="5400000">
                  <a:off x="1972665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7" name="타원 656">
                  <a:extLst>
                    <a:ext uri="{FF2B5EF4-FFF2-40B4-BE49-F238E27FC236}">
                      <a16:creationId xmlns:a16="http://schemas.microsoft.com/office/drawing/2014/main" id="{5224CE02-54CB-4828-B71D-146A4E6449E6}"/>
                    </a:ext>
                  </a:extLst>
                </p:cNvPr>
                <p:cNvSpPr/>
                <p:nvPr/>
              </p:nvSpPr>
              <p:spPr>
                <a:xfrm rot="5400000">
                  <a:off x="1692571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8" name="타원 657">
                  <a:extLst>
                    <a:ext uri="{FF2B5EF4-FFF2-40B4-BE49-F238E27FC236}">
                      <a16:creationId xmlns:a16="http://schemas.microsoft.com/office/drawing/2014/main" id="{B767C7A8-014D-43B0-BCA4-C34BB3A93AD6}"/>
                    </a:ext>
                  </a:extLst>
                </p:cNvPr>
                <p:cNvSpPr/>
                <p:nvPr/>
              </p:nvSpPr>
              <p:spPr>
                <a:xfrm rot="5400000">
                  <a:off x="1412476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9" name="타원 658">
                  <a:extLst>
                    <a:ext uri="{FF2B5EF4-FFF2-40B4-BE49-F238E27FC236}">
                      <a16:creationId xmlns:a16="http://schemas.microsoft.com/office/drawing/2014/main" id="{54F6464B-6D50-4767-B103-99793F318311}"/>
                    </a:ext>
                  </a:extLst>
                </p:cNvPr>
                <p:cNvSpPr/>
                <p:nvPr/>
              </p:nvSpPr>
              <p:spPr>
                <a:xfrm rot="5400000">
                  <a:off x="1132382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0" name="타원 659">
                  <a:extLst>
                    <a:ext uri="{FF2B5EF4-FFF2-40B4-BE49-F238E27FC236}">
                      <a16:creationId xmlns:a16="http://schemas.microsoft.com/office/drawing/2014/main" id="{8D088901-4FDD-4174-B4D1-202310C8DB18}"/>
                    </a:ext>
                  </a:extLst>
                </p:cNvPr>
                <p:cNvSpPr/>
                <p:nvPr/>
              </p:nvSpPr>
              <p:spPr>
                <a:xfrm rot="5400000">
                  <a:off x="852288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1" name="타원 660">
                  <a:extLst>
                    <a:ext uri="{FF2B5EF4-FFF2-40B4-BE49-F238E27FC236}">
                      <a16:creationId xmlns:a16="http://schemas.microsoft.com/office/drawing/2014/main" id="{73677878-1CDC-4E57-89E6-7584834D9F2B}"/>
                    </a:ext>
                  </a:extLst>
                </p:cNvPr>
                <p:cNvSpPr/>
                <p:nvPr/>
              </p:nvSpPr>
              <p:spPr>
                <a:xfrm rot="5400000">
                  <a:off x="572193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2" name="타원 661">
                  <a:extLst>
                    <a:ext uri="{FF2B5EF4-FFF2-40B4-BE49-F238E27FC236}">
                      <a16:creationId xmlns:a16="http://schemas.microsoft.com/office/drawing/2014/main" id="{AC853E73-0000-4588-9637-66F798B2C0AB}"/>
                    </a:ext>
                  </a:extLst>
                </p:cNvPr>
                <p:cNvSpPr/>
                <p:nvPr/>
              </p:nvSpPr>
              <p:spPr>
                <a:xfrm rot="5400000">
                  <a:off x="292099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3" name="타원 662">
                  <a:extLst>
                    <a:ext uri="{FF2B5EF4-FFF2-40B4-BE49-F238E27FC236}">
                      <a16:creationId xmlns:a16="http://schemas.microsoft.com/office/drawing/2014/main" id="{FC31E4D7-14A5-4892-9835-A1DB53750C59}"/>
                    </a:ext>
                  </a:extLst>
                </p:cNvPr>
                <p:cNvSpPr/>
                <p:nvPr/>
              </p:nvSpPr>
              <p:spPr>
                <a:xfrm rot="5400000">
                  <a:off x="9535203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4" name="타원 663">
                  <a:extLst>
                    <a:ext uri="{FF2B5EF4-FFF2-40B4-BE49-F238E27FC236}">
                      <a16:creationId xmlns:a16="http://schemas.microsoft.com/office/drawing/2014/main" id="{FBDFC31B-D639-4948-9782-297988120C52}"/>
                    </a:ext>
                  </a:extLst>
                </p:cNvPr>
                <p:cNvSpPr/>
                <p:nvPr/>
              </p:nvSpPr>
              <p:spPr>
                <a:xfrm rot="5400000">
                  <a:off x="9255117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5" name="타원 664">
                  <a:extLst>
                    <a:ext uri="{FF2B5EF4-FFF2-40B4-BE49-F238E27FC236}">
                      <a16:creationId xmlns:a16="http://schemas.microsoft.com/office/drawing/2014/main" id="{6C08CE25-F0FD-46F7-9BEE-7E0E6EDBAF53}"/>
                    </a:ext>
                  </a:extLst>
                </p:cNvPr>
                <p:cNvSpPr/>
                <p:nvPr/>
              </p:nvSpPr>
              <p:spPr>
                <a:xfrm rot="5400000">
                  <a:off x="8975023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6" name="타원 665">
                  <a:extLst>
                    <a:ext uri="{FF2B5EF4-FFF2-40B4-BE49-F238E27FC236}">
                      <a16:creationId xmlns:a16="http://schemas.microsoft.com/office/drawing/2014/main" id="{32257537-D190-4DFE-A8DC-D1F9E0D53053}"/>
                    </a:ext>
                  </a:extLst>
                </p:cNvPr>
                <p:cNvSpPr/>
                <p:nvPr/>
              </p:nvSpPr>
              <p:spPr>
                <a:xfrm rot="5400000">
                  <a:off x="8694929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7" name="타원 666">
                  <a:extLst>
                    <a:ext uri="{FF2B5EF4-FFF2-40B4-BE49-F238E27FC236}">
                      <a16:creationId xmlns:a16="http://schemas.microsoft.com/office/drawing/2014/main" id="{89A96B5E-DC2B-45DF-84D9-2AC0E7F71460}"/>
                    </a:ext>
                  </a:extLst>
                </p:cNvPr>
                <p:cNvSpPr/>
                <p:nvPr/>
              </p:nvSpPr>
              <p:spPr>
                <a:xfrm rot="5400000">
                  <a:off x="8414834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8" name="타원 667">
                  <a:extLst>
                    <a:ext uri="{FF2B5EF4-FFF2-40B4-BE49-F238E27FC236}">
                      <a16:creationId xmlns:a16="http://schemas.microsoft.com/office/drawing/2014/main" id="{B2C277E4-6B34-414F-ABA2-48BF128F4C9F}"/>
                    </a:ext>
                  </a:extLst>
                </p:cNvPr>
                <p:cNvSpPr/>
                <p:nvPr/>
              </p:nvSpPr>
              <p:spPr>
                <a:xfrm rot="5400000">
                  <a:off x="8134740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9" name="타원 668">
                  <a:extLst>
                    <a:ext uri="{FF2B5EF4-FFF2-40B4-BE49-F238E27FC236}">
                      <a16:creationId xmlns:a16="http://schemas.microsoft.com/office/drawing/2014/main" id="{F376EAAD-A313-4EEC-81FF-BA7574270B7C}"/>
                    </a:ext>
                  </a:extLst>
                </p:cNvPr>
                <p:cNvSpPr/>
                <p:nvPr/>
              </p:nvSpPr>
              <p:spPr>
                <a:xfrm rot="5400000">
                  <a:off x="7854646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0" name="타원 669">
                  <a:extLst>
                    <a:ext uri="{FF2B5EF4-FFF2-40B4-BE49-F238E27FC236}">
                      <a16:creationId xmlns:a16="http://schemas.microsoft.com/office/drawing/2014/main" id="{37B8C1D9-224C-4765-A222-E329EE43D76B}"/>
                    </a:ext>
                  </a:extLst>
                </p:cNvPr>
                <p:cNvSpPr/>
                <p:nvPr/>
              </p:nvSpPr>
              <p:spPr>
                <a:xfrm rot="5400000">
                  <a:off x="7574551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1" name="타원 670">
                  <a:extLst>
                    <a:ext uri="{FF2B5EF4-FFF2-40B4-BE49-F238E27FC236}">
                      <a16:creationId xmlns:a16="http://schemas.microsoft.com/office/drawing/2014/main" id="{26E14AD5-EFDA-464E-9274-8D4F5E5407B0}"/>
                    </a:ext>
                  </a:extLst>
                </p:cNvPr>
                <p:cNvSpPr/>
                <p:nvPr/>
              </p:nvSpPr>
              <p:spPr>
                <a:xfrm rot="5400000">
                  <a:off x="7294457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2" name="타원 671">
                  <a:extLst>
                    <a:ext uri="{FF2B5EF4-FFF2-40B4-BE49-F238E27FC236}">
                      <a16:creationId xmlns:a16="http://schemas.microsoft.com/office/drawing/2014/main" id="{333DD5E6-F704-4E31-8078-13EE83CCA451}"/>
                    </a:ext>
                  </a:extLst>
                </p:cNvPr>
                <p:cNvSpPr/>
                <p:nvPr/>
              </p:nvSpPr>
              <p:spPr>
                <a:xfrm rot="5400000">
                  <a:off x="7014363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3" name="타원 672">
                  <a:extLst>
                    <a:ext uri="{FF2B5EF4-FFF2-40B4-BE49-F238E27FC236}">
                      <a16:creationId xmlns:a16="http://schemas.microsoft.com/office/drawing/2014/main" id="{01D2C8C9-EFA5-4AC2-AA1F-C64FD36BE689}"/>
                    </a:ext>
                  </a:extLst>
                </p:cNvPr>
                <p:cNvSpPr/>
                <p:nvPr/>
              </p:nvSpPr>
              <p:spPr>
                <a:xfrm rot="5400000">
                  <a:off x="6734268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4" name="타원 673">
                  <a:extLst>
                    <a:ext uri="{FF2B5EF4-FFF2-40B4-BE49-F238E27FC236}">
                      <a16:creationId xmlns:a16="http://schemas.microsoft.com/office/drawing/2014/main" id="{98BD4C1D-5009-4FA5-BCF4-3A4C2BCA3F52}"/>
                    </a:ext>
                  </a:extLst>
                </p:cNvPr>
                <p:cNvSpPr/>
                <p:nvPr/>
              </p:nvSpPr>
              <p:spPr>
                <a:xfrm rot="5400000">
                  <a:off x="6454174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61" name="그룹 360">
                <a:extLst>
                  <a:ext uri="{FF2B5EF4-FFF2-40B4-BE49-F238E27FC236}">
                    <a16:creationId xmlns:a16="http://schemas.microsoft.com/office/drawing/2014/main" id="{B1AE930A-7E67-4056-8B9D-A02CE4B0FCF7}"/>
                  </a:ext>
                </a:extLst>
              </p:cNvPr>
              <p:cNvGrpSpPr/>
              <p:nvPr/>
            </p:nvGrpSpPr>
            <p:grpSpPr>
              <a:xfrm>
                <a:off x="292100" y="5975856"/>
                <a:ext cx="9321800" cy="78697"/>
                <a:chOff x="292100" y="5975856"/>
                <a:chExt cx="9321800" cy="78697"/>
              </a:xfrm>
              <a:solidFill>
                <a:srgbClr val="F2F2F2"/>
              </a:solidFill>
            </p:grpSpPr>
            <p:sp>
              <p:nvSpPr>
                <p:cNvPr id="607" name="타원 606">
                  <a:extLst>
                    <a:ext uri="{FF2B5EF4-FFF2-40B4-BE49-F238E27FC236}">
                      <a16:creationId xmlns:a16="http://schemas.microsoft.com/office/drawing/2014/main" id="{5564288B-36B3-49F6-B32C-405E7DF3413D}"/>
                    </a:ext>
                  </a:extLst>
                </p:cNvPr>
                <p:cNvSpPr/>
                <p:nvPr/>
              </p:nvSpPr>
              <p:spPr>
                <a:xfrm rot="5400000">
                  <a:off x="6174080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8" name="타원 607">
                  <a:extLst>
                    <a:ext uri="{FF2B5EF4-FFF2-40B4-BE49-F238E27FC236}">
                      <a16:creationId xmlns:a16="http://schemas.microsoft.com/office/drawing/2014/main" id="{56D6A512-C2F2-49FB-A4C8-CDB0786F3446}"/>
                    </a:ext>
                  </a:extLst>
                </p:cNvPr>
                <p:cNvSpPr/>
                <p:nvPr/>
              </p:nvSpPr>
              <p:spPr>
                <a:xfrm rot="5400000">
                  <a:off x="5893985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9" name="타원 608">
                  <a:extLst>
                    <a:ext uri="{FF2B5EF4-FFF2-40B4-BE49-F238E27FC236}">
                      <a16:creationId xmlns:a16="http://schemas.microsoft.com/office/drawing/2014/main" id="{7DCD5A80-3192-4E05-B7DF-6051AA54C7B8}"/>
                    </a:ext>
                  </a:extLst>
                </p:cNvPr>
                <p:cNvSpPr/>
                <p:nvPr/>
              </p:nvSpPr>
              <p:spPr>
                <a:xfrm rot="5400000">
                  <a:off x="5613891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0" name="타원 609">
                  <a:extLst>
                    <a:ext uri="{FF2B5EF4-FFF2-40B4-BE49-F238E27FC236}">
                      <a16:creationId xmlns:a16="http://schemas.microsoft.com/office/drawing/2014/main" id="{D5E30B7C-67DE-459E-A454-5F9C1F195D19}"/>
                    </a:ext>
                  </a:extLst>
                </p:cNvPr>
                <p:cNvSpPr/>
                <p:nvPr/>
              </p:nvSpPr>
              <p:spPr>
                <a:xfrm rot="5400000">
                  <a:off x="5333797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1" name="타원 610">
                  <a:extLst>
                    <a:ext uri="{FF2B5EF4-FFF2-40B4-BE49-F238E27FC236}">
                      <a16:creationId xmlns:a16="http://schemas.microsoft.com/office/drawing/2014/main" id="{186005E6-AAE0-4E37-BA39-9FE064E361B5}"/>
                    </a:ext>
                  </a:extLst>
                </p:cNvPr>
                <p:cNvSpPr/>
                <p:nvPr/>
              </p:nvSpPr>
              <p:spPr>
                <a:xfrm rot="5400000">
                  <a:off x="5053702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2" name="타원 611">
                  <a:extLst>
                    <a:ext uri="{FF2B5EF4-FFF2-40B4-BE49-F238E27FC236}">
                      <a16:creationId xmlns:a16="http://schemas.microsoft.com/office/drawing/2014/main" id="{120ED39B-3E9E-4C43-9E7A-648C8902031D}"/>
                    </a:ext>
                  </a:extLst>
                </p:cNvPr>
                <p:cNvSpPr/>
                <p:nvPr/>
              </p:nvSpPr>
              <p:spPr>
                <a:xfrm rot="5400000">
                  <a:off x="4773608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3" name="타원 612">
                  <a:extLst>
                    <a:ext uri="{FF2B5EF4-FFF2-40B4-BE49-F238E27FC236}">
                      <a16:creationId xmlns:a16="http://schemas.microsoft.com/office/drawing/2014/main" id="{4E752089-7C6A-42F3-A875-1892DEB9E070}"/>
                    </a:ext>
                  </a:extLst>
                </p:cNvPr>
                <p:cNvSpPr/>
                <p:nvPr/>
              </p:nvSpPr>
              <p:spPr>
                <a:xfrm rot="5400000">
                  <a:off x="4493514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4" name="타원 613">
                  <a:extLst>
                    <a:ext uri="{FF2B5EF4-FFF2-40B4-BE49-F238E27FC236}">
                      <a16:creationId xmlns:a16="http://schemas.microsoft.com/office/drawing/2014/main" id="{D01CB074-4671-466D-91C0-EED5D8C63C44}"/>
                    </a:ext>
                  </a:extLst>
                </p:cNvPr>
                <p:cNvSpPr/>
                <p:nvPr/>
              </p:nvSpPr>
              <p:spPr>
                <a:xfrm rot="5400000">
                  <a:off x="4213419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5" name="타원 614">
                  <a:extLst>
                    <a:ext uri="{FF2B5EF4-FFF2-40B4-BE49-F238E27FC236}">
                      <a16:creationId xmlns:a16="http://schemas.microsoft.com/office/drawing/2014/main" id="{DCB0F58A-7360-474C-8F21-F22AAB68D7A4}"/>
                    </a:ext>
                  </a:extLst>
                </p:cNvPr>
                <p:cNvSpPr/>
                <p:nvPr/>
              </p:nvSpPr>
              <p:spPr>
                <a:xfrm rot="5400000">
                  <a:off x="3933325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6" name="타원 615">
                  <a:extLst>
                    <a:ext uri="{FF2B5EF4-FFF2-40B4-BE49-F238E27FC236}">
                      <a16:creationId xmlns:a16="http://schemas.microsoft.com/office/drawing/2014/main" id="{C3F9B4CF-2F64-4635-B510-89F48DE3F061}"/>
                    </a:ext>
                  </a:extLst>
                </p:cNvPr>
                <p:cNvSpPr/>
                <p:nvPr/>
              </p:nvSpPr>
              <p:spPr>
                <a:xfrm rot="5400000">
                  <a:off x="3653231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7" name="타원 616">
                  <a:extLst>
                    <a:ext uri="{FF2B5EF4-FFF2-40B4-BE49-F238E27FC236}">
                      <a16:creationId xmlns:a16="http://schemas.microsoft.com/office/drawing/2014/main" id="{3C24FEB8-D02E-4BDD-8194-AF112A47A784}"/>
                    </a:ext>
                  </a:extLst>
                </p:cNvPr>
                <p:cNvSpPr/>
                <p:nvPr/>
              </p:nvSpPr>
              <p:spPr>
                <a:xfrm rot="5400000">
                  <a:off x="3373137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8" name="타원 617">
                  <a:extLst>
                    <a:ext uri="{FF2B5EF4-FFF2-40B4-BE49-F238E27FC236}">
                      <a16:creationId xmlns:a16="http://schemas.microsoft.com/office/drawing/2014/main" id="{A57BF0BA-5D66-4181-930F-A94192BB8F9D}"/>
                    </a:ext>
                  </a:extLst>
                </p:cNvPr>
                <p:cNvSpPr/>
                <p:nvPr/>
              </p:nvSpPr>
              <p:spPr>
                <a:xfrm rot="5400000">
                  <a:off x="3093042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9" name="타원 618">
                  <a:extLst>
                    <a:ext uri="{FF2B5EF4-FFF2-40B4-BE49-F238E27FC236}">
                      <a16:creationId xmlns:a16="http://schemas.microsoft.com/office/drawing/2014/main" id="{5959D107-F6AF-4DC2-8723-961E6E08F7B9}"/>
                    </a:ext>
                  </a:extLst>
                </p:cNvPr>
                <p:cNvSpPr/>
                <p:nvPr/>
              </p:nvSpPr>
              <p:spPr>
                <a:xfrm rot="5400000">
                  <a:off x="2812948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0" name="타원 619">
                  <a:extLst>
                    <a:ext uri="{FF2B5EF4-FFF2-40B4-BE49-F238E27FC236}">
                      <a16:creationId xmlns:a16="http://schemas.microsoft.com/office/drawing/2014/main" id="{D686E0D9-834A-4EFC-8F05-917BA02FEAD0}"/>
                    </a:ext>
                  </a:extLst>
                </p:cNvPr>
                <p:cNvSpPr/>
                <p:nvPr/>
              </p:nvSpPr>
              <p:spPr>
                <a:xfrm rot="5400000">
                  <a:off x="2532854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1" name="타원 620">
                  <a:extLst>
                    <a:ext uri="{FF2B5EF4-FFF2-40B4-BE49-F238E27FC236}">
                      <a16:creationId xmlns:a16="http://schemas.microsoft.com/office/drawing/2014/main" id="{54F7AD46-C8EF-45FF-BD72-D51499F11AAF}"/>
                    </a:ext>
                  </a:extLst>
                </p:cNvPr>
                <p:cNvSpPr/>
                <p:nvPr/>
              </p:nvSpPr>
              <p:spPr>
                <a:xfrm rot="5400000">
                  <a:off x="2252759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2" name="타원 621">
                  <a:extLst>
                    <a:ext uri="{FF2B5EF4-FFF2-40B4-BE49-F238E27FC236}">
                      <a16:creationId xmlns:a16="http://schemas.microsoft.com/office/drawing/2014/main" id="{A33F5F06-9D5E-47A1-9304-9D3C2BDA4089}"/>
                    </a:ext>
                  </a:extLst>
                </p:cNvPr>
                <p:cNvSpPr/>
                <p:nvPr/>
              </p:nvSpPr>
              <p:spPr>
                <a:xfrm rot="5400000">
                  <a:off x="1972665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3" name="타원 622">
                  <a:extLst>
                    <a:ext uri="{FF2B5EF4-FFF2-40B4-BE49-F238E27FC236}">
                      <a16:creationId xmlns:a16="http://schemas.microsoft.com/office/drawing/2014/main" id="{3D416248-D430-4996-A178-6F4873C3C45C}"/>
                    </a:ext>
                  </a:extLst>
                </p:cNvPr>
                <p:cNvSpPr/>
                <p:nvPr/>
              </p:nvSpPr>
              <p:spPr>
                <a:xfrm rot="5400000">
                  <a:off x="1692571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4" name="타원 623">
                  <a:extLst>
                    <a:ext uri="{FF2B5EF4-FFF2-40B4-BE49-F238E27FC236}">
                      <a16:creationId xmlns:a16="http://schemas.microsoft.com/office/drawing/2014/main" id="{FF8FB15B-40DD-467B-86B2-616D36B54A84}"/>
                    </a:ext>
                  </a:extLst>
                </p:cNvPr>
                <p:cNvSpPr/>
                <p:nvPr/>
              </p:nvSpPr>
              <p:spPr>
                <a:xfrm rot="5400000">
                  <a:off x="1412476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5" name="타원 624">
                  <a:extLst>
                    <a:ext uri="{FF2B5EF4-FFF2-40B4-BE49-F238E27FC236}">
                      <a16:creationId xmlns:a16="http://schemas.microsoft.com/office/drawing/2014/main" id="{1EB1389C-D151-456D-BA1A-A381DBA2A8AB}"/>
                    </a:ext>
                  </a:extLst>
                </p:cNvPr>
                <p:cNvSpPr/>
                <p:nvPr/>
              </p:nvSpPr>
              <p:spPr>
                <a:xfrm rot="5400000">
                  <a:off x="1132382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6" name="타원 625">
                  <a:extLst>
                    <a:ext uri="{FF2B5EF4-FFF2-40B4-BE49-F238E27FC236}">
                      <a16:creationId xmlns:a16="http://schemas.microsoft.com/office/drawing/2014/main" id="{7F032057-793A-406F-9601-8CD8D46604AC}"/>
                    </a:ext>
                  </a:extLst>
                </p:cNvPr>
                <p:cNvSpPr/>
                <p:nvPr/>
              </p:nvSpPr>
              <p:spPr>
                <a:xfrm rot="5400000">
                  <a:off x="852288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7" name="타원 626">
                  <a:extLst>
                    <a:ext uri="{FF2B5EF4-FFF2-40B4-BE49-F238E27FC236}">
                      <a16:creationId xmlns:a16="http://schemas.microsoft.com/office/drawing/2014/main" id="{FC6CCC07-C536-46AF-B86C-C5C996A3F6FE}"/>
                    </a:ext>
                  </a:extLst>
                </p:cNvPr>
                <p:cNvSpPr/>
                <p:nvPr/>
              </p:nvSpPr>
              <p:spPr>
                <a:xfrm rot="5400000">
                  <a:off x="572193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8" name="타원 627">
                  <a:extLst>
                    <a:ext uri="{FF2B5EF4-FFF2-40B4-BE49-F238E27FC236}">
                      <a16:creationId xmlns:a16="http://schemas.microsoft.com/office/drawing/2014/main" id="{EB1319C0-7DCB-4B02-8D34-39B4BD312308}"/>
                    </a:ext>
                  </a:extLst>
                </p:cNvPr>
                <p:cNvSpPr/>
                <p:nvPr/>
              </p:nvSpPr>
              <p:spPr>
                <a:xfrm rot="5400000">
                  <a:off x="292099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9" name="타원 628">
                  <a:extLst>
                    <a:ext uri="{FF2B5EF4-FFF2-40B4-BE49-F238E27FC236}">
                      <a16:creationId xmlns:a16="http://schemas.microsoft.com/office/drawing/2014/main" id="{D09E7260-E2AC-4ECE-973F-2B9A279AADAA}"/>
                    </a:ext>
                  </a:extLst>
                </p:cNvPr>
                <p:cNvSpPr/>
                <p:nvPr/>
              </p:nvSpPr>
              <p:spPr>
                <a:xfrm rot="5400000">
                  <a:off x="9535203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0" name="타원 629">
                  <a:extLst>
                    <a:ext uri="{FF2B5EF4-FFF2-40B4-BE49-F238E27FC236}">
                      <a16:creationId xmlns:a16="http://schemas.microsoft.com/office/drawing/2014/main" id="{C0A7EC93-869F-4A40-8699-EF146E64535F}"/>
                    </a:ext>
                  </a:extLst>
                </p:cNvPr>
                <p:cNvSpPr/>
                <p:nvPr/>
              </p:nvSpPr>
              <p:spPr>
                <a:xfrm rot="5400000">
                  <a:off x="9255117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1" name="타원 630">
                  <a:extLst>
                    <a:ext uri="{FF2B5EF4-FFF2-40B4-BE49-F238E27FC236}">
                      <a16:creationId xmlns:a16="http://schemas.microsoft.com/office/drawing/2014/main" id="{FF9F84B7-6448-4351-9E84-371BF7C7A3A3}"/>
                    </a:ext>
                  </a:extLst>
                </p:cNvPr>
                <p:cNvSpPr/>
                <p:nvPr/>
              </p:nvSpPr>
              <p:spPr>
                <a:xfrm rot="5400000">
                  <a:off x="8975023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2" name="타원 631">
                  <a:extLst>
                    <a:ext uri="{FF2B5EF4-FFF2-40B4-BE49-F238E27FC236}">
                      <a16:creationId xmlns:a16="http://schemas.microsoft.com/office/drawing/2014/main" id="{79199CC4-A4FE-42F4-9F42-0CD5B4BBED54}"/>
                    </a:ext>
                  </a:extLst>
                </p:cNvPr>
                <p:cNvSpPr/>
                <p:nvPr/>
              </p:nvSpPr>
              <p:spPr>
                <a:xfrm rot="5400000">
                  <a:off x="8694929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3" name="타원 632">
                  <a:extLst>
                    <a:ext uri="{FF2B5EF4-FFF2-40B4-BE49-F238E27FC236}">
                      <a16:creationId xmlns:a16="http://schemas.microsoft.com/office/drawing/2014/main" id="{83D13410-81C4-4454-A725-928AD76E2766}"/>
                    </a:ext>
                  </a:extLst>
                </p:cNvPr>
                <p:cNvSpPr/>
                <p:nvPr/>
              </p:nvSpPr>
              <p:spPr>
                <a:xfrm rot="5400000">
                  <a:off x="8414834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4" name="타원 633">
                  <a:extLst>
                    <a:ext uri="{FF2B5EF4-FFF2-40B4-BE49-F238E27FC236}">
                      <a16:creationId xmlns:a16="http://schemas.microsoft.com/office/drawing/2014/main" id="{7FB7E869-9D5B-4494-93CB-F76197D4633F}"/>
                    </a:ext>
                  </a:extLst>
                </p:cNvPr>
                <p:cNvSpPr/>
                <p:nvPr/>
              </p:nvSpPr>
              <p:spPr>
                <a:xfrm rot="5400000">
                  <a:off x="8134740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5" name="타원 634">
                  <a:extLst>
                    <a:ext uri="{FF2B5EF4-FFF2-40B4-BE49-F238E27FC236}">
                      <a16:creationId xmlns:a16="http://schemas.microsoft.com/office/drawing/2014/main" id="{8AA5F0F1-64A2-40D2-BB21-0664A8D71A51}"/>
                    </a:ext>
                  </a:extLst>
                </p:cNvPr>
                <p:cNvSpPr/>
                <p:nvPr/>
              </p:nvSpPr>
              <p:spPr>
                <a:xfrm rot="5400000">
                  <a:off x="7854646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6" name="타원 635">
                  <a:extLst>
                    <a:ext uri="{FF2B5EF4-FFF2-40B4-BE49-F238E27FC236}">
                      <a16:creationId xmlns:a16="http://schemas.microsoft.com/office/drawing/2014/main" id="{6BB51F76-AB81-43F3-BB73-607D53B35279}"/>
                    </a:ext>
                  </a:extLst>
                </p:cNvPr>
                <p:cNvSpPr/>
                <p:nvPr/>
              </p:nvSpPr>
              <p:spPr>
                <a:xfrm rot="5400000">
                  <a:off x="7574551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7" name="타원 636">
                  <a:extLst>
                    <a:ext uri="{FF2B5EF4-FFF2-40B4-BE49-F238E27FC236}">
                      <a16:creationId xmlns:a16="http://schemas.microsoft.com/office/drawing/2014/main" id="{29403A08-A13F-4CEB-BC4F-77DE93ED6354}"/>
                    </a:ext>
                  </a:extLst>
                </p:cNvPr>
                <p:cNvSpPr/>
                <p:nvPr/>
              </p:nvSpPr>
              <p:spPr>
                <a:xfrm rot="5400000">
                  <a:off x="7294457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8" name="타원 637">
                  <a:extLst>
                    <a:ext uri="{FF2B5EF4-FFF2-40B4-BE49-F238E27FC236}">
                      <a16:creationId xmlns:a16="http://schemas.microsoft.com/office/drawing/2014/main" id="{946C8923-2B9F-4D0A-A240-85B5C87C28DE}"/>
                    </a:ext>
                  </a:extLst>
                </p:cNvPr>
                <p:cNvSpPr/>
                <p:nvPr/>
              </p:nvSpPr>
              <p:spPr>
                <a:xfrm rot="5400000">
                  <a:off x="7014363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9" name="타원 638">
                  <a:extLst>
                    <a:ext uri="{FF2B5EF4-FFF2-40B4-BE49-F238E27FC236}">
                      <a16:creationId xmlns:a16="http://schemas.microsoft.com/office/drawing/2014/main" id="{31092225-9AE0-473B-8F3D-210AC3857225}"/>
                    </a:ext>
                  </a:extLst>
                </p:cNvPr>
                <p:cNvSpPr/>
                <p:nvPr/>
              </p:nvSpPr>
              <p:spPr>
                <a:xfrm rot="5400000">
                  <a:off x="6734268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0" name="타원 639">
                  <a:extLst>
                    <a:ext uri="{FF2B5EF4-FFF2-40B4-BE49-F238E27FC236}">
                      <a16:creationId xmlns:a16="http://schemas.microsoft.com/office/drawing/2014/main" id="{9EFCF87C-D2AF-4B71-9872-252AEBE428B3}"/>
                    </a:ext>
                  </a:extLst>
                </p:cNvPr>
                <p:cNvSpPr/>
                <p:nvPr/>
              </p:nvSpPr>
              <p:spPr>
                <a:xfrm rot="5400000">
                  <a:off x="6454174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62" name="그룹 361">
                <a:extLst>
                  <a:ext uri="{FF2B5EF4-FFF2-40B4-BE49-F238E27FC236}">
                    <a16:creationId xmlns:a16="http://schemas.microsoft.com/office/drawing/2014/main" id="{B21E46FD-C1C3-4615-A5D8-DDDA644AF425}"/>
                  </a:ext>
                </a:extLst>
              </p:cNvPr>
              <p:cNvGrpSpPr/>
              <p:nvPr/>
            </p:nvGrpSpPr>
            <p:grpSpPr>
              <a:xfrm>
                <a:off x="292100" y="5713535"/>
                <a:ext cx="9321800" cy="78697"/>
                <a:chOff x="292100" y="5713535"/>
                <a:chExt cx="9321800" cy="78697"/>
              </a:xfrm>
              <a:solidFill>
                <a:srgbClr val="F2F2F2"/>
              </a:solidFill>
            </p:grpSpPr>
            <p:sp>
              <p:nvSpPr>
                <p:cNvPr id="573" name="타원 572">
                  <a:extLst>
                    <a:ext uri="{FF2B5EF4-FFF2-40B4-BE49-F238E27FC236}">
                      <a16:creationId xmlns:a16="http://schemas.microsoft.com/office/drawing/2014/main" id="{374AE92F-F5C4-4D26-9CF6-73E6C9DD65C8}"/>
                    </a:ext>
                  </a:extLst>
                </p:cNvPr>
                <p:cNvSpPr/>
                <p:nvPr/>
              </p:nvSpPr>
              <p:spPr>
                <a:xfrm rot="5400000">
                  <a:off x="6174080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4" name="타원 573">
                  <a:extLst>
                    <a:ext uri="{FF2B5EF4-FFF2-40B4-BE49-F238E27FC236}">
                      <a16:creationId xmlns:a16="http://schemas.microsoft.com/office/drawing/2014/main" id="{7C5C16EE-BB36-4677-9A38-73A527451E4F}"/>
                    </a:ext>
                  </a:extLst>
                </p:cNvPr>
                <p:cNvSpPr/>
                <p:nvPr/>
              </p:nvSpPr>
              <p:spPr>
                <a:xfrm rot="5400000">
                  <a:off x="5893985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5" name="타원 574">
                  <a:extLst>
                    <a:ext uri="{FF2B5EF4-FFF2-40B4-BE49-F238E27FC236}">
                      <a16:creationId xmlns:a16="http://schemas.microsoft.com/office/drawing/2014/main" id="{79F8011A-1AB2-44BD-A182-7B358BBD73FA}"/>
                    </a:ext>
                  </a:extLst>
                </p:cNvPr>
                <p:cNvSpPr/>
                <p:nvPr/>
              </p:nvSpPr>
              <p:spPr>
                <a:xfrm rot="5400000">
                  <a:off x="5613891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6" name="타원 575">
                  <a:extLst>
                    <a:ext uri="{FF2B5EF4-FFF2-40B4-BE49-F238E27FC236}">
                      <a16:creationId xmlns:a16="http://schemas.microsoft.com/office/drawing/2014/main" id="{531BA06E-12BE-46C3-BD60-A9AAB599CE75}"/>
                    </a:ext>
                  </a:extLst>
                </p:cNvPr>
                <p:cNvSpPr/>
                <p:nvPr/>
              </p:nvSpPr>
              <p:spPr>
                <a:xfrm rot="5400000">
                  <a:off x="5333797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7" name="타원 576">
                  <a:extLst>
                    <a:ext uri="{FF2B5EF4-FFF2-40B4-BE49-F238E27FC236}">
                      <a16:creationId xmlns:a16="http://schemas.microsoft.com/office/drawing/2014/main" id="{C8F4BBBA-91F6-4A53-A144-0901DDD727AC}"/>
                    </a:ext>
                  </a:extLst>
                </p:cNvPr>
                <p:cNvSpPr/>
                <p:nvPr/>
              </p:nvSpPr>
              <p:spPr>
                <a:xfrm rot="5400000">
                  <a:off x="5053702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8" name="타원 577">
                  <a:extLst>
                    <a:ext uri="{FF2B5EF4-FFF2-40B4-BE49-F238E27FC236}">
                      <a16:creationId xmlns:a16="http://schemas.microsoft.com/office/drawing/2014/main" id="{EFE37354-3CA9-42AF-8D2E-4EDBF6C9E6EA}"/>
                    </a:ext>
                  </a:extLst>
                </p:cNvPr>
                <p:cNvSpPr/>
                <p:nvPr/>
              </p:nvSpPr>
              <p:spPr>
                <a:xfrm rot="5400000">
                  <a:off x="4773608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9" name="타원 578">
                  <a:extLst>
                    <a:ext uri="{FF2B5EF4-FFF2-40B4-BE49-F238E27FC236}">
                      <a16:creationId xmlns:a16="http://schemas.microsoft.com/office/drawing/2014/main" id="{F1098BEA-24B2-48C3-819D-351DAF887CD1}"/>
                    </a:ext>
                  </a:extLst>
                </p:cNvPr>
                <p:cNvSpPr/>
                <p:nvPr/>
              </p:nvSpPr>
              <p:spPr>
                <a:xfrm rot="5400000">
                  <a:off x="4493514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0" name="타원 579">
                  <a:extLst>
                    <a:ext uri="{FF2B5EF4-FFF2-40B4-BE49-F238E27FC236}">
                      <a16:creationId xmlns:a16="http://schemas.microsoft.com/office/drawing/2014/main" id="{E8BAE8EB-55D3-4818-9262-ECB72B650585}"/>
                    </a:ext>
                  </a:extLst>
                </p:cNvPr>
                <p:cNvSpPr/>
                <p:nvPr/>
              </p:nvSpPr>
              <p:spPr>
                <a:xfrm rot="5400000">
                  <a:off x="4213419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1" name="타원 580">
                  <a:extLst>
                    <a:ext uri="{FF2B5EF4-FFF2-40B4-BE49-F238E27FC236}">
                      <a16:creationId xmlns:a16="http://schemas.microsoft.com/office/drawing/2014/main" id="{1796E28B-484A-4431-9756-4C5F3F98C005}"/>
                    </a:ext>
                  </a:extLst>
                </p:cNvPr>
                <p:cNvSpPr/>
                <p:nvPr/>
              </p:nvSpPr>
              <p:spPr>
                <a:xfrm rot="5400000">
                  <a:off x="3933325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2" name="타원 581">
                  <a:extLst>
                    <a:ext uri="{FF2B5EF4-FFF2-40B4-BE49-F238E27FC236}">
                      <a16:creationId xmlns:a16="http://schemas.microsoft.com/office/drawing/2014/main" id="{A563BEEB-9E39-49D9-AB97-96847CC3C766}"/>
                    </a:ext>
                  </a:extLst>
                </p:cNvPr>
                <p:cNvSpPr/>
                <p:nvPr/>
              </p:nvSpPr>
              <p:spPr>
                <a:xfrm rot="5400000">
                  <a:off x="3653231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3" name="타원 582">
                  <a:extLst>
                    <a:ext uri="{FF2B5EF4-FFF2-40B4-BE49-F238E27FC236}">
                      <a16:creationId xmlns:a16="http://schemas.microsoft.com/office/drawing/2014/main" id="{BAFD851A-FDC4-4F89-A9B8-ED46E219C1DC}"/>
                    </a:ext>
                  </a:extLst>
                </p:cNvPr>
                <p:cNvSpPr/>
                <p:nvPr/>
              </p:nvSpPr>
              <p:spPr>
                <a:xfrm rot="5400000">
                  <a:off x="3373137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4" name="타원 583">
                  <a:extLst>
                    <a:ext uri="{FF2B5EF4-FFF2-40B4-BE49-F238E27FC236}">
                      <a16:creationId xmlns:a16="http://schemas.microsoft.com/office/drawing/2014/main" id="{46A82356-27D0-4817-83DF-B80CFFC347C4}"/>
                    </a:ext>
                  </a:extLst>
                </p:cNvPr>
                <p:cNvSpPr/>
                <p:nvPr/>
              </p:nvSpPr>
              <p:spPr>
                <a:xfrm rot="5400000">
                  <a:off x="3093042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5" name="타원 584">
                  <a:extLst>
                    <a:ext uri="{FF2B5EF4-FFF2-40B4-BE49-F238E27FC236}">
                      <a16:creationId xmlns:a16="http://schemas.microsoft.com/office/drawing/2014/main" id="{1DC10889-9104-49E6-86EC-CBE5F8D637A0}"/>
                    </a:ext>
                  </a:extLst>
                </p:cNvPr>
                <p:cNvSpPr/>
                <p:nvPr/>
              </p:nvSpPr>
              <p:spPr>
                <a:xfrm rot="5400000">
                  <a:off x="2812948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6" name="타원 585">
                  <a:extLst>
                    <a:ext uri="{FF2B5EF4-FFF2-40B4-BE49-F238E27FC236}">
                      <a16:creationId xmlns:a16="http://schemas.microsoft.com/office/drawing/2014/main" id="{FB8F30E1-6A95-416D-8AF5-CA68B343726A}"/>
                    </a:ext>
                  </a:extLst>
                </p:cNvPr>
                <p:cNvSpPr/>
                <p:nvPr/>
              </p:nvSpPr>
              <p:spPr>
                <a:xfrm rot="5400000">
                  <a:off x="2532854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7" name="타원 586">
                  <a:extLst>
                    <a:ext uri="{FF2B5EF4-FFF2-40B4-BE49-F238E27FC236}">
                      <a16:creationId xmlns:a16="http://schemas.microsoft.com/office/drawing/2014/main" id="{4E6A0577-91E0-4AD2-970C-D50602B9E6DF}"/>
                    </a:ext>
                  </a:extLst>
                </p:cNvPr>
                <p:cNvSpPr/>
                <p:nvPr/>
              </p:nvSpPr>
              <p:spPr>
                <a:xfrm rot="5400000">
                  <a:off x="2252759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8" name="타원 587">
                  <a:extLst>
                    <a:ext uri="{FF2B5EF4-FFF2-40B4-BE49-F238E27FC236}">
                      <a16:creationId xmlns:a16="http://schemas.microsoft.com/office/drawing/2014/main" id="{0D73C8C4-BCB8-4B64-ADC4-BF9D7B9CF27B}"/>
                    </a:ext>
                  </a:extLst>
                </p:cNvPr>
                <p:cNvSpPr/>
                <p:nvPr/>
              </p:nvSpPr>
              <p:spPr>
                <a:xfrm rot="5400000">
                  <a:off x="1972665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9" name="타원 588">
                  <a:extLst>
                    <a:ext uri="{FF2B5EF4-FFF2-40B4-BE49-F238E27FC236}">
                      <a16:creationId xmlns:a16="http://schemas.microsoft.com/office/drawing/2014/main" id="{A8DA7C4B-CB67-4EF5-955A-B4F1BE8AF948}"/>
                    </a:ext>
                  </a:extLst>
                </p:cNvPr>
                <p:cNvSpPr/>
                <p:nvPr/>
              </p:nvSpPr>
              <p:spPr>
                <a:xfrm rot="5400000">
                  <a:off x="1692571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0" name="타원 589">
                  <a:extLst>
                    <a:ext uri="{FF2B5EF4-FFF2-40B4-BE49-F238E27FC236}">
                      <a16:creationId xmlns:a16="http://schemas.microsoft.com/office/drawing/2014/main" id="{13121653-543A-4891-B117-16C67E80AECF}"/>
                    </a:ext>
                  </a:extLst>
                </p:cNvPr>
                <p:cNvSpPr/>
                <p:nvPr/>
              </p:nvSpPr>
              <p:spPr>
                <a:xfrm rot="5400000">
                  <a:off x="1412476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1" name="타원 590">
                  <a:extLst>
                    <a:ext uri="{FF2B5EF4-FFF2-40B4-BE49-F238E27FC236}">
                      <a16:creationId xmlns:a16="http://schemas.microsoft.com/office/drawing/2014/main" id="{8F783147-DD43-47EE-A83A-A327BB756873}"/>
                    </a:ext>
                  </a:extLst>
                </p:cNvPr>
                <p:cNvSpPr/>
                <p:nvPr/>
              </p:nvSpPr>
              <p:spPr>
                <a:xfrm rot="5400000">
                  <a:off x="1132382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2" name="타원 591">
                  <a:extLst>
                    <a:ext uri="{FF2B5EF4-FFF2-40B4-BE49-F238E27FC236}">
                      <a16:creationId xmlns:a16="http://schemas.microsoft.com/office/drawing/2014/main" id="{F15F9361-61D5-45F7-AD1D-EE841D17B7CE}"/>
                    </a:ext>
                  </a:extLst>
                </p:cNvPr>
                <p:cNvSpPr/>
                <p:nvPr/>
              </p:nvSpPr>
              <p:spPr>
                <a:xfrm rot="5400000">
                  <a:off x="852288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3" name="타원 592">
                  <a:extLst>
                    <a:ext uri="{FF2B5EF4-FFF2-40B4-BE49-F238E27FC236}">
                      <a16:creationId xmlns:a16="http://schemas.microsoft.com/office/drawing/2014/main" id="{D8E2EEE4-55FF-4F98-A3F9-5C95B52DABCF}"/>
                    </a:ext>
                  </a:extLst>
                </p:cNvPr>
                <p:cNvSpPr/>
                <p:nvPr/>
              </p:nvSpPr>
              <p:spPr>
                <a:xfrm rot="5400000">
                  <a:off x="572193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4" name="타원 593">
                  <a:extLst>
                    <a:ext uri="{FF2B5EF4-FFF2-40B4-BE49-F238E27FC236}">
                      <a16:creationId xmlns:a16="http://schemas.microsoft.com/office/drawing/2014/main" id="{7CA3F583-7198-4A5F-BA1E-7869CB9B06F6}"/>
                    </a:ext>
                  </a:extLst>
                </p:cNvPr>
                <p:cNvSpPr/>
                <p:nvPr/>
              </p:nvSpPr>
              <p:spPr>
                <a:xfrm rot="5400000">
                  <a:off x="292099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5" name="타원 594">
                  <a:extLst>
                    <a:ext uri="{FF2B5EF4-FFF2-40B4-BE49-F238E27FC236}">
                      <a16:creationId xmlns:a16="http://schemas.microsoft.com/office/drawing/2014/main" id="{F0F2D607-4702-4510-B24D-E5008C3A0092}"/>
                    </a:ext>
                  </a:extLst>
                </p:cNvPr>
                <p:cNvSpPr/>
                <p:nvPr/>
              </p:nvSpPr>
              <p:spPr>
                <a:xfrm rot="5400000">
                  <a:off x="9535203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6" name="타원 595">
                  <a:extLst>
                    <a:ext uri="{FF2B5EF4-FFF2-40B4-BE49-F238E27FC236}">
                      <a16:creationId xmlns:a16="http://schemas.microsoft.com/office/drawing/2014/main" id="{CF74DDE3-A3CB-45F5-839F-0DC794C916D5}"/>
                    </a:ext>
                  </a:extLst>
                </p:cNvPr>
                <p:cNvSpPr/>
                <p:nvPr/>
              </p:nvSpPr>
              <p:spPr>
                <a:xfrm rot="5400000">
                  <a:off x="9255117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7" name="타원 596">
                  <a:extLst>
                    <a:ext uri="{FF2B5EF4-FFF2-40B4-BE49-F238E27FC236}">
                      <a16:creationId xmlns:a16="http://schemas.microsoft.com/office/drawing/2014/main" id="{30D5A2ED-FA59-4554-B865-71C37C68949A}"/>
                    </a:ext>
                  </a:extLst>
                </p:cNvPr>
                <p:cNvSpPr/>
                <p:nvPr/>
              </p:nvSpPr>
              <p:spPr>
                <a:xfrm rot="5400000">
                  <a:off x="8975023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8" name="타원 597">
                  <a:extLst>
                    <a:ext uri="{FF2B5EF4-FFF2-40B4-BE49-F238E27FC236}">
                      <a16:creationId xmlns:a16="http://schemas.microsoft.com/office/drawing/2014/main" id="{0E702DD5-C492-4B86-83C3-CA23E0C3537C}"/>
                    </a:ext>
                  </a:extLst>
                </p:cNvPr>
                <p:cNvSpPr/>
                <p:nvPr/>
              </p:nvSpPr>
              <p:spPr>
                <a:xfrm rot="5400000">
                  <a:off x="8694929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9" name="타원 598">
                  <a:extLst>
                    <a:ext uri="{FF2B5EF4-FFF2-40B4-BE49-F238E27FC236}">
                      <a16:creationId xmlns:a16="http://schemas.microsoft.com/office/drawing/2014/main" id="{E61AAC2D-AC20-4287-A0EE-55C7783430DD}"/>
                    </a:ext>
                  </a:extLst>
                </p:cNvPr>
                <p:cNvSpPr/>
                <p:nvPr/>
              </p:nvSpPr>
              <p:spPr>
                <a:xfrm rot="5400000">
                  <a:off x="8414834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0" name="타원 599">
                  <a:extLst>
                    <a:ext uri="{FF2B5EF4-FFF2-40B4-BE49-F238E27FC236}">
                      <a16:creationId xmlns:a16="http://schemas.microsoft.com/office/drawing/2014/main" id="{52249F1F-8536-415C-B090-289667BA4079}"/>
                    </a:ext>
                  </a:extLst>
                </p:cNvPr>
                <p:cNvSpPr/>
                <p:nvPr/>
              </p:nvSpPr>
              <p:spPr>
                <a:xfrm rot="5400000">
                  <a:off x="8134740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1" name="타원 600">
                  <a:extLst>
                    <a:ext uri="{FF2B5EF4-FFF2-40B4-BE49-F238E27FC236}">
                      <a16:creationId xmlns:a16="http://schemas.microsoft.com/office/drawing/2014/main" id="{07E48F7B-6FA5-4F83-9158-BDC59763D53A}"/>
                    </a:ext>
                  </a:extLst>
                </p:cNvPr>
                <p:cNvSpPr/>
                <p:nvPr/>
              </p:nvSpPr>
              <p:spPr>
                <a:xfrm rot="5400000">
                  <a:off x="7854646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2" name="타원 601">
                  <a:extLst>
                    <a:ext uri="{FF2B5EF4-FFF2-40B4-BE49-F238E27FC236}">
                      <a16:creationId xmlns:a16="http://schemas.microsoft.com/office/drawing/2014/main" id="{17E70107-D977-4FF4-9152-1E23C923229D}"/>
                    </a:ext>
                  </a:extLst>
                </p:cNvPr>
                <p:cNvSpPr/>
                <p:nvPr/>
              </p:nvSpPr>
              <p:spPr>
                <a:xfrm rot="5400000">
                  <a:off x="7574551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3" name="타원 602">
                  <a:extLst>
                    <a:ext uri="{FF2B5EF4-FFF2-40B4-BE49-F238E27FC236}">
                      <a16:creationId xmlns:a16="http://schemas.microsoft.com/office/drawing/2014/main" id="{0DA9700B-4888-4E03-ADEA-E4201C1E29DD}"/>
                    </a:ext>
                  </a:extLst>
                </p:cNvPr>
                <p:cNvSpPr/>
                <p:nvPr/>
              </p:nvSpPr>
              <p:spPr>
                <a:xfrm rot="5400000">
                  <a:off x="7294457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4" name="타원 603">
                  <a:extLst>
                    <a:ext uri="{FF2B5EF4-FFF2-40B4-BE49-F238E27FC236}">
                      <a16:creationId xmlns:a16="http://schemas.microsoft.com/office/drawing/2014/main" id="{CA2C0C36-F513-4E83-A85C-313C1A248A9F}"/>
                    </a:ext>
                  </a:extLst>
                </p:cNvPr>
                <p:cNvSpPr/>
                <p:nvPr/>
              </p:nvSpPr>
              <p:spPr>
                <a:xfrm rot="5400000">
                  <a:off x="7014363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5" name="타원 604">
                  <a:extLst>
                    <a:ext uri="{FF2B5EF4-FFF2-40B4-BE49-F238E27FC236}">
                      <a16:creationId xmlns:a16="http://schemas.microsoft.com/office/drawing/2014/main" id="{C6D6FAC0-A5ED-4CC1-BE24-63C9FC045BAF}"/>
                    </a:ext>
                  </a:extLst>
                </p:cNvPr>
                <p:cNvSpPr/>
                <p:nvPr/>
              </p:nvSpPr>
              <p:spPr>
                <a:xfrm rot="5400000">
                  <a:off x="6734268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6" name="타원 605">
                  <a:extLst>
                    <a:ext uri="{FF2B5EF4-FFF2-40B4-BE49-F238E27FC236}">
                      <a16:creationId xmlns:a16="http://schemas.microsoft.com/office/drawing/2014/main" id="{B6049C09-1243-4CED-AE3A-9C4661AE4FD6}"/>
                    </a:ext>
                  </a:extLst>
                </p:cNvPr>
                <p:cNvSpPr/>
                <p:nvPr/>
              </p:nvSpPr>
              <p:spPr>
                <a:xfrm rot="5400000">
                  <a:off x="6454174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63" name="그룹 362">
                <a:extLst>
                  <a:ext uri="{FF2B5EF4-FFF2-40B4-BE49-F238E27FC236}">
                    <a16:creationId xmlns:a16="http://schemas.microsoft.com/office/drawing/2014/main" id="{BF860C2F-6D96-4F38-9D99-D81CE859665D}"/>
                  </a:ext>
                </a:extLst>
              </p:cNvPr>
              <p:cNvGrpSpPr/>
              <p:nvPr/>
            </p:nvGrpSpPr>
            <p:grpSpPr>
              <a:xfrm>
                <a:off x="292100" y="5451213"/>
                <a:ext cx="9321800" cy="78697"/>
                <a:chOff x="292100" y="5451213"/>
                <a:chExt cx="9321800" cy="78697"/>
              </a:xfrm>
              <a:solidFill>
                <a:srgbClr val="F4F4F4"/>
              </a:solidFill>
            </p:grpSpPr>
            <p:sp>
              <p:nvSpPr>
                <p:cNvPr id="539" name="타원 538">
                  <a:extLst>
                    <a:ext uri="{FF2B5EF4-FFF2-40B4-BE49-F238E27FC236}">
                      <a16:creationId xmlns:a16="http://schemas.microsoft.com/office/drawing/2014/main" id="{7CE28F7E-B2E6-4BC8-9A55-893B77072C36}"/>
                    </a:ext>
                  </a:extLst>
                </p:cNvPr>
                <p:cNvSpPr/>
                <p:nvPr/>
              </p:nvSpPr>
              <p:spPr>
                <a:xfrm rot="5400000">
                  <a:off x="6174080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0" name="타원 539">
                  <a:extLst>
                    <a:ext uri="{FF2B5EF4-FFF2-40B4-BE49-F238E27FC236}">
                      <a16:creationId xmlns:a16="http://schemas.microsoft.com/office/drawing/2014/main" id="{B8967E5C-EEF5-44E3-BBC8-694988C293F5}"/>
                    </a:ext>
                  </a:extLst>
                </p:cNvPr>
                <p:cNvSpPr/>
                <p:nvPr/>
              </p:nvSpPr>
              <p:spPr>
                <a:xfrm rot="5400000">
                  <a:off x="5893985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1" name="타원 540">
                  <a:extLst>
                    <a:ext uri="{FF2B5EF4-FFF2-40B4-BE49-F238E27FC236}">
                      <a16:creationId xmlns:a16="http://schemas.microsoft.com/office/drawing/2014/main" id="{AECCA875-5AC9-4AFA-AF9E-71E1B1C9E7A0}"/>
                    </a:ext>
                  </a:extLst>
                </p:cNvPr>
                <p:cNvSpPr/>
                <p:nvPr/>
              </p:nvSpPr>
              <p:spPr>
                <a:xfrm rot="5400000">
                  <a:off x="5613891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2" name="타원 541">
                  <a:extLst>
                    <a:ext uri="{FF2B5EF4-FFF2-40B4-BE49-F238E27FC236}">
                      <a16:creationId xmlns:a16="http://schemas.microsoft.com/office/drawing/2014/main" id="{2CC93797-4C0B-4F4C-8766-21F6225A0007}"/>
                    </a:ext>
                  </a:extLst>
                </p:cNvPr>
                <p:cNvSpPr/>
                <p:nvPr/>
              </p:nvSpPr>
              <p:spPr>
                <a:xfrm rot="5400000">
                  <a:off x="5333797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3" name="타원 542">
                  <a:extLst>
                    <a:ext uri="{FF2B5EF4-FFF2-40B4-BE49-F238E27FC236}">
                      <a16:creationId xmlns:a16="http://schemas.microsoft.com/office/drawing/2014/main" id="{494237A0-BA9C-4ED4-8DA6-32D7A4C21F73}"/>
                    </a:ext>
                  </a:extLst>
                </p:cNvPr>
                <p:cNvSpPr/>
                <p:nvPr/>
              </p:nvSpPr>
              <p:spPr>
                <a:xfrm rot="5400000">
                  <a:off x="5053702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4" name="타원 543">
                  <a:extLst>
                    <a:ext uri="{FF2B5EF4-FFF2-40B4-BE49-F238E27FC236}">
                      <a16:creationId xmlns:a16="http://schemas.microsoft.com/office/drawing/2014/main" id="{C820E452-AF17-4C15-ACA9-BB52DE0C7380}"/>
                    </a:ext>
                  </a:extLst>
                </p:cNvPr>
                <p:cNvSpPr/>
                <p:nvPr/>
              </p:nvSpPr>
              <p:spPr>
                <a:xfrm rot="5400000">
                  <a:off x="4773608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5" name="타원 544">
                  <a:extLst>
                    <a:ext uri="{FF2B5EF4-FFF2-40B4-BE49-F238E27FC236}">
                      <a16:creationId xmlns:a16="http://schemas.microsoft.com/office/drawing/2014/main" id="{7BC1F14B-3750-4D5C-8C8E-60F18B3AEBC2}"/>
                    </a:ext>
                  </a:extLst>
                </p:cNvPr>
                <p:cNvSpPr/>
                <p:nvPr/>
              </p:nvSpPr>
              <p:spPr>
                <a:xfrm rot="5400000">
                  <a:off x="4493514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6" name="타원 545">
                  <a:extLst>
                    <a:ext uri="{FF2B5EF4-FFF2-40B4-BE49-F238E27FC236}">
                      <a16:creationId xmlns:a16="http://schemas.microsoft.com/office/drawing/2014/main" id="{895CC6F3-966F-401A-AAB9-4572AA7D54B3}"/>
                    </a:ext>
                  </a:extLst>
                </p:cNvPr>
                <p:cNvSpPr/>
                <p:nvPr/>
              </p:nvSpPr>
              <p:spPr>
                <a:xfrm rot="5400000">
                  <a:off x="4213419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7" name="타원 546">
                  <a:extLst>
                    <a:ext uri="{FF2B5EF4-FFF2-40B4-BE49-F238E27FC236}">
                      <a16:creationId xmlns:a16="http://schemas.microsoft.com/office/drawing/2014/main" id="{997AF9B5-138F-4FA8-A121-6F573249FBA9}"/>
                    </a:ext>
                  </a:extLst>
                </p:cNvPr>
                <p:cNvSpPr/>
                <p:nvPr/>
              </p:nvSpPr>
              <p:spPr>
                <a:xfrm rot="5400000">
                  <a:off x="3933325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8" name="타원 547">
                  <a:extLst>
                    <a:ext uri="{FF2B5EF4-FFF2-40B4-BE49-F238E27FC236}">
                      <a16:creationId xmlns:a16="http://schemas.microsoft.com/office/drawing/2014/main" id="{B0F8F3CA-70F2-4F87-B7E9-BC01DC05B692}"/>
                    </a:ext>
                  </a:extLst>
                </p:cNvPr>
                <p:cNvSpPr/>
                <p:nvPr/>
              </p:nvSpPr>
              <p:spPr>
                <a:xfrm rot="5400000">
                  <a:off x="3653231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9" name="타원 548">
                  <a:extLst>
                    <a:ext uri="{FF2B5EF4-FFF2-40B4-BE49-F238E27FC236}">
                      <a16:creationId xmlns:a16="http://schemas.microsoft.com/office/drawing/2014/main" id="{54197F1D-93DB-4DA0-A559-0ACF66DE21F4}"/>
                    </a:ext>
                  </a:extLst>
                </p:cNvPr>
                <p:cNvSpPr/>
                <p:nvPr/>
              </p:nvSpPr>
              <p:spPr>
                <a:xfrm rot="5400000">
                  <a:off x="3373137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0" name="타원 549">
                  <a:extLst>
                    <a:ext uri="{FF2B5EF4-FFF2-40B4-BE49-F238E27FC236}">
                      <a16:creationId xmlns:a16="http://schemas.microsoft.com/office/drawing/2014/main" id="{B6342C82-2BF2-4385-8AA9-B34D92ADC072}"/>
                    </a:ext>
                  </a:extLst>
                </p:cNvPr>
                <p:cNvSpPr/>
                <p:nvPr/>
              </p:nvSpPr>
              <p:spPr>
                <a:xfrm rot="5400000">
                  <a:off x="3093042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1" name="타원 550">
                  <a:extLst>
                    <a:ext uri="{FF2B5EF4-FFF2-40B4-BE49-F238E27FC236}">
                      <a16:creationId xmlns:a16="http://schemas.microsoft.com/office/drawing/2014/main" id="{40D6C5AF-047E-4821-8D8C-2EAD4AD2815B}"/>
                    </a:ext>
                  </a:extLst>
                </p:cNvPr>
                <p:cNvSpPr/>
                <p:nvPr/>
              </p:nvSpPr>
              <p:spPr>
                <a:xfrm rot="5400000">
                  <a:off x="2812948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2" name="타원 551">
                  <a:extLst>
                    <a:ext uri="{FF2B5EF4-FFF2-40B4-BE49-F238E27FC236}">
                      <a16:creationId xmlns:a16="http://schemas.microsoft.com/office/drawing/2014/main" id="{6FDAA575-D550-48C0-AE65-B890BB9C0F93}"/>
                    </a:ext>
                  </a:extLst>
                </p:cNvPr>
                <p:cNvSpPr/>
                <p:nvPr/>
              </p:nvSpPr>
              <p:spPr>
                <a:xfrm rot="5400000">
                  <a:off x="2532854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3" name="타원 552">
                  <a:extLst>
                    <a:ext uri="{FF2B5EF4-FFF2-40B4-BE49-F238E27FC236}">
                      <a16:creationId xmlns:a16="http://schemas.microsoft.com/office/drawing/2014/main" id="{183DD44B-BBF1-4DBC-9B19-D44949FFD741}"/>
                    </a:ext>
                  </a:extLst>
                </p:cNvPr>
                <p:cNvSpPr/>
                <p:nvPr/>
              </p:nvSpPr>
              <p:spPr>
                <a:xfrm rot="5400000">
                  <a:off x="2252759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4" name="타원 553">
                  <a:extLst>
                    <a:ext uri="{FF2B5EF4-FFF2-40B4-BE49-F238E27FC236}">
                      <a16:creationId xmlns:a16="http://schemas.microsoft.com/office/drawing/2014/main" id="{67BDF4C2-6205-4F17-915F-F6B09D9E5FB3}"/>
                    </a:ext>
                  </a:extLst>
                </p:cNvPr>
                <p:cNvSpPr/>
                <p:nvPr/>
              </p:nvSpPr>
              <p:spPr>
                <a:xfrm rot="5400000">
                  <a:off x="1972665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5" name="타원 554">
                  <a:extLst>
                    <a:ext uri="{FF2B5EF4-FFF2-40B4-BE49-F238E27FC236}">
                      <a16:creationId xmlns:a16="http://schemas.microsoft.com/office/drawing/2014/main" id="{BFD489C4-D032-4FD2-8428-DBDB278935B8}"/>
                    </a:ext>
                  </a:extLst>
                </p:cNvPr>
                <p:cNvSpPr/>
                <p:nvPr/>
              </p:nvSpPr>
              <p:spPr>
                <a:xfrm rot="5400000">
                  <a:off x="1692571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6" name="타원 555">
                  <a:extLst>
                    <a:ext uri="{FF2B5EF4-FFF2-40B4-BE49-F238E27FC236}">
                      <a16:creationId xmlns:a16="http://schemas.microsoft.com/office/drawing/2014/main" id="{6E8A2FAD-E2AF-45EF-BF17-0C872DE2CCE6}"/>
                    </a:ext>
                  </a:extLst>
                </p:cNvPr>
                <p:cNvSpPr/>
                <p:nvPr/>
              </p:nvSpPr>
              <p:spPr>
                <a:xfrm rot="5400000">
                  <a:off x="1412476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7" name="타원 556">
                  <a:extLst>
                    <a:ext uri="{FF2B5EF4-FFF2-40B4-BE49-F238E27FC236}">
                      <a16:creationId xmlns:a16="http://schemas.microsoft.com/office/drawing/2014/main" id="{2D5F18C9-FFB2-49EA-A2BE-3FA39A146105}"/>
                    </a:ext>
                  </a:extLst>
                </p:cNvPr>
                <p:cNvSpPr/>
                <p:nvPr/>
              </p:nvSpPr>
              <p:spPr>
                <a:xfrm rot="5400000">
                  <a:off x="1132382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8" name="타원 557">
                  <a:extLst>
                    <a:ext uri="{FF2B5EF4-FFF2-40B4-BE49-F238E27FC236}">
                      <a16:creationId xmlns:a16="http://schemas.microsoft.com/office/drawing/2014/main" id="{3D9F836E-08C1-43C6-83E3-B7DD2D9712D5}"/>
                    </a:ext>
                  </a:extLst>
                </p:cNvPr>
                <p:cNvSpPr/>
                <p:nvPr/>
              </p:nvSpPr>
              <p:spPr>
                <a:xfrm rot="5400000">
                  <a:off x="852288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9" name="타원 558">
                  <a:extLst>
                    <a:ext uri="{FF2B5EF4-FFF2-40B4-BE49-F238E27FC236}">
                      <a16:creationId xmlns:a16="http://schemas.microsoft.com/office/drawing/2014/main" id="{ADFF32A4-2BB9-452E-8135-DB0B2128A3B3}"/>
                    </a:ext>
                  </a:extLst>
                </p:cNvPr>
                <p:cNvSpPr/>
                <p:nvPr/>
              </p:nvSpPr>
              <p:spPr>
                <a:xfrm rot="5400000">
                  <a:off x="572193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0" name="타원 559">
                  <a:extLst>
                    <a:ext uri="{FF2B5EF4-FFF2-40B4-BE49-F238E27FC236}">
                      <a16:creationId xmlns:a16="http://schemas.microsoft.com/office/drawing/2014/main" id="{C4968BB2-FDFA-458A-8416-095FD2866C73}"/>
                    </a:ext>
                  </a:extLst>
                </p:cNvPr>
                <p:cNvSpPr/>
                <p:nvPr/>
              </p:nvSpPr>
              <p:spPr>
                <a:xfrm rot="5400000">
                  <a:off x="292099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1" name="타원 560">
                  <a:extLst>
                    <a:ext uri="{FF2B5EF4-FFF2-40B4-BE49-F238E27FC236}">
                      <a16:creationId xmlns:a16="http://schemas.microsoft.com/office/drawing/2014/main" id="{736006A2-EB2F-4AF6-ADAF-F3F16C2A8732}"/>
                    </a:ext>
                  </a:extLst>
                </p:cNvPr>
                <p:cNvSpPr/>
                <p:nvPr/>
              </p:nvSpPr>
              <p:spPr>
                <a:xfrm rot="5400000">
                  <a:off x="9535203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2" name="타원 561">
                  <a:extLst>
                    <a:ext uri="{FF2B5EF4-FFF2-40B4-BE49-F238E27FC236}">
                      <a16:creationId xmlns:a16="http://schemas.microsoft.com/office/drawing/2014/main" id="{68D08998-6411-42B6-8271-331223A3602D}"/>
                    </a:ext>
                  </a:extLst>
                </p:cNvPr>
                <p:cNvSpPr/>
                <p:nvPr/>
              </p:nvSpPr>
              <p:spPr>
                <a:xfrm rot="5400000">
                  <a:off x="9255117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3" name="타원 562">
                  <a:extLst>
                    <a:ext uri="{FF2B5EF4-FFF2-40B4-BE49-F238E27FC236}">
                      <a16:creationId xmlns:a16="http://schemas.microsoft.com/office/drawing/2014/main" id="{667B8588-C25E-4D47-91F3-B5B74555A97C}"/>
                    </a:ext>
                  </a:extLst>
                </p:cNvPr>
                <p:cNvSpPr/>
                <p:nvPr/>
              </p:nvSpPr>
              <p:spPr>
                <a:xfrm rot="5400000">
                  <a:off x="8975023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4" name="타원 563">
                  <a:extLst>
                    <a:ext uri="{FF2B5EF4-FFF2-40B4-BE49-F238E27FC236}">
                      <a16:creationId xmlns:a16="http://schemas.microsoft.com/office/drawing/2014/main" id="{C28D0057-6AE4-4627-8965-D8D2C9C2F917}"/>
                    </a:ext>
                  </a:extLst>
                </p:cNvPr>
                <p:cNvSpPr/>
                <p:nvPr/>
              </p:nvSpPr>
              <p:spPr>
                <a:xfrm rot="5400000">
                  <a:off x="8694929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5" name="타원 564">
                  <a:extLst>
                    <a:ext uri="{FF2B5EF4-FFF2-40B4-BE49-F238E27FC236}">
                      <a16:creationId xmlns:a16="http://schemas.microsoft.com/office/drawing/2014/main" id="{C963DF19-D4E7-48AB-8D6E-B0AA7356BEBD}"/>
                    </a:ext>
                  </a:extLst>
                </p:cNvPr>
                <p:cNvSpPr/>
                <p:nvPr/>
              </p:nvSpPr>
              <p:spPr>
                <a:xfrm rot="5400000">
                  <a:off x="8414834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6" name="타원 565">
                  <a:extLst>
                    <a:ext uri="{FF2B5EF4-FFF2-40B4-BE49-F238E27FC236}">
                      <a16:creationId xmlns:a16="http://schemas.microsoft.com/office/drawing/2014/main" id="{0C61D5F9-89B6-4BF4-B91D-0CE749E0AC47}"/>
                    </a:ext>
                  </a:extLst>
                </p:cNvPr>
                <p:cNvSpPr/>
                <p:nvPr/>
              </p:nvSpPr>
              <p:spPr>
                <a:xfrm rot="5400000">
                  <a:off x="8134740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7" name="타원 566">
                  <a:extLst>
                    <a:ext uri="{FF2B5EF4-FFF2-40B4-BE49-F238E27FC236}">
                      <a16:creationId xmlns:a16="http://schemas.microsoft.com/office/drawing/2014/main" id="{B0DA5AF2-2A3A-419A-95F2-60012981756C}"/>
                    </a:ext>
                  </a:extLst>
                </p:cNvPr>
                <p:cNvSpPr/>
                <p:nvPr/>
              </p:nvSpPr>
              <p:spPr>
                <a:xfrm rot="5400000">
                  <a:off x="7854646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8" name="타원 567">
                  <a:extLst>
                    <a:ext uri="{FF2B5EF4-FFF2-40B4-BE49-F238E27FC236}">
                      <a16:creationId xmlns:a16="http://schemas.microsoft.com/office/drawing/2014/main" id="{4FEF1AE4-72B2-43BC-A006-E7D7B2D211A7}"/>
                    </a:ext>
                  </a:extLst>
                </p:cNvPr>
                <p:cNvSpPr/>
                <p:nvPr/>
              </p:nvSpPr>
              <p:spPr>
                <a:xfrm rot="5400000">
                  <a:off x="7574551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9" name="타원 568">
                  <a:extLst>
                    <a:ext uri="{FF2B5EF4-FFF2-40B4-BE49-F238E27FC236}">
                      <a16:creationId xmlns:a16="http://schemas.microsoft.com/office/drawing/2014/main" id="{EA1D3A29-849F-49CE-910D-66A7C99317B1}"/>
                    </a:ext>
                  </a:extLst>
                </p:cNvPr>
                <p:cNvSpPr/>
                <p:nvPr/>
              </p:nvSpPr>
              <p:spPr>
                <a:xfrm rot="5400000">
                  <a:off x="7294457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0" name="타원 569">
                  <a:extLst>
                    <a:ext uri="{FF2B5EF4-FFF2-40B4-BE49-F238E27FC236}">
                      <a16:creationId xmlns:a16="http://schemas.microsoft.com/office/drawing/2014/main" id="{AC6B34E7-6D60-45AA-92B8-CC9ADEDF19AC}"/>
                    </a:ext>
                  </a:extLst>
                </p:cNvPr>
                <p:cNvSpPr/>
                <p:nvPr/>
              </p:nvSpPr>
              <p:spPr>
                <a:xfrm rot="5400000">
                  <a:off x="7014363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1" name="타원 570">
                  <a:extLst>
                    <a:ext uri="{FF2B5EF4-FFF2-40B4-BE49-F238E27FC236}">
                      <a16:creationId xmlns:a16="http://schemas.microsoft.com/office/drawing/2014/main" id="{F79A8E5D-BCA7-4692-9FC5-4C1D31816A04}"/>
                    </a:ext>
                  </a:extLst>
                </p:cNvPr>
                <p:cNvSpPr/>
                <p:nvPr/>
              </p:nvSpPr>
              <p:spPr>
                <a:xfrm rot="5400000">
                  <a:off x="6734268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2" name="타원 571">
                  <a:extLst>
                    <a:ext uri="{FF2B5EF4-FFF2-40B4-BE49-F238E27FC236}">
                      <a16:creationId xmlns:a16="http://schemas.microsoft.com/office/drawing/2014/main" id="{3EBA2137-623C-4FC9-8FAF-DB6930C6733E}"/>
                    </a:ext>
                  </a:extLst>
                </p:cNvPr>
                <p:cNvSpPr/>
                <p:nvPr/>
              </p:nvSpPr>
              <p:spPr>
                <a:xfrm rot="5400000">
                  <a:off x="6454174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64" name="그룹 363">
                <a:extLst>
                  <a:ext uri="{FF2B5EF4-FFF2-40B4-BE49-F238E27FC236}">
                    <a16:creationId xmlns:a16="http://schemas.microsoft.com/office/drawing/2014/main" id="{1A315AD7-8020-4DA7-859E-77AB0537B012}"/>
                  </a:ext>
                </a:extLst>
              </p:cNvPr>
              <p:cNvGrpSpPr/>
              <p:nvPr/>
            </p:nvGrpSpPr>
            <p:grpSpPr>
              <a:xfrm>
                <a:off x="292100" y="5188890"/>
                <a:ext cx="9321800" cy="78697"/>
                <a:chOff x="292100" y="5188890"/>
                <a:chExt cx="9321800" cy="78697"/>
              </a:xfrm>
              <a:solidFill>
                <a:srgbClr val="F6F6F6"/>
              </a:solidFill>
            </p:grpSpPr>
            <p:sp>
              <p:nvSpPr>
                <p:cNvPr id="505" name="타원 504">
                  <a:extLst>
                    <a:ext uri="{FF2B5EF4-FFF2-40B4-BE49-F238E27FC236}">
                      <a16:creationId xmlns:a16="http://schemas.microsoft.com/office/drawing/2014/main" id="{9EB3E31C-6D5E-4C9B-98AC-B539C2420859}"/>
                    </a:ext>
                  </a:extLst>
                </p:cNvPr>
                <p:cNvSpPr/>
                <p:nvPr/>
              </p:nvSpPr>
              <p:spPr>
                <a:xfrm rot="5400000">
                  <a:off x="6174080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6" name="타원 505">
                  <a:extLst>
                    <a:ext uri="{FF2B5EF4-FFF2-40B4-BE49-F238E27FC236}">
                      <a16:creationId xmlns:a16="http://schemas.microsoft.com/office/drawing/2014/main" id="{311CF871-149E-4992-BDFC-E447FC2B115D}"/>
                    </a:ext>
                  </a:extLst>
                </p:cNvPr>
                <p:cNvSpPr/>
                <p:nvPr/>
              </p:nvSpPr>
              <p:spPr>
                <a:xfrm rot="5400000">
                  <a:off x="5893985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7" name="타원 506">
                  <a:extLst>
                    <a:ext uri="{FF2B5EF4-FFF2-40B4-BE49-F238E27FC236}">
                      <a16:creationId xmlns:a16="http://schemas.microsoft.com/office/drawing/2014/main" id="{2C18258F-AF08-4BE5-99AF-3E19A095E279}"/>
                    </a:ext>
                  </a:extLst>
                </p:cNvPr>
                <p:cNvSpPr/>
                <p:nvPr/>
              </p:nvSpPr>
              <p:spPr>
                <a:xfrm rot="5400000">
                  <a:off x="5613891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8" name="타원 507">
                  <a:extLst>
                    <a:ext uri="{FF2B5EF4-FFF2-40B4-BE49-F238E27FC236}">
                      <a16:creationId xmlns:a16="http://schemas.microsoft.com/office/drawing/2014/main" id="{0CC6348F-0F3C-41C1-A2D9-0F8C5E7631C4}"/>
                    </a:ext>
                  </a:extLst>
                </p:cNvPr>
                <p:cNvSpPr/>
                <p:nvPr/>
              </p:nvSpPr>
              <p:spPr>
                <a:xfrm rot="5400000">
                  <a:off x="5333797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9" name="타원 508">
                  <a:extLst>
                    <a:ext uri="{FF2B5EF4-FFF2-40B4-BE49-F238E27FC236}">
                      <a16:creationId xmlns:a16="http://schemas.microsoft.com/office/drawing/2014/main" id="{073542DA-7E50-4BAD-AEAE-587502B469B2}"/>
                    </a:ext>
                  </a:extLst>
                </p:cNvPr>
                <p:cNvSpPr/>
                <p:nvPr/>
              </p:nvSpPr>
              <p:spPr>
                <a:xfrm rot="5400000">
                  <a:off x="5053702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0" name="타원 509">
                  <a:extLst>
                    <a:ext uri="{FF2B5EF4-FFF2-40B4-BE49-F238E27FC236}">
                      <a16:creationId xmlns:a16="http://schemas.microsoft.com/office/drawing/2014/main" id="{450F463D-85EC-4B3E-93AC-1CCCC73F7A99}"/>
                    </a:ext>
                  </a:extLst>
                </p:cNvPr>
                <p:cNvSpPr/>
                <p:nvPr/>
              </p:nvSpPr>
              <p:spPr>
                <a:xfrm rot="5400000">
                  <a:off x="4773608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1" name="타원 510">
                  <a:extLst>
                    <a:ext uri="{FF2B5EF4-FFF2-40B4-BE49-F238E27FC236}">
                      <a16:creationId xmlns:a16="http://schemas.microsoft.com/office/drawing/2014/main" id="{78132F33-C229-4442-AB03-4485EA5FD7B4}"/>
                    </a:ext>
                  </a:extLst>
                </p:cNvPr>
                <p:cNvSpPr/>
                <p:nvPr/>
              </p:nvSpPr>
              <p:spPr>
                <a:xfrm rot="5400000">
                  <a:off x="4493514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2" name="타원 511">
                  <a:extLst>
                    <a:ext uri="{FF2B5EF4-FFF2-40B4-BE49-F238E27FC236}">
                      <a16:creationId xmlns:a16="http://schemas.microsoft.com/office/drawing/2014/main" id="{EA0F9C36-AE14-4CA4-8DD8-786D2BD8826C}"/>
                    </a:ext>
                  </a:extLst>
                </p:cNvPr>
                <p:cNvSpPr/>
                <p:nvPr/>
              </p:nvSpPr>
              <p:spPr>
                <a:xfrm rot="5400000">
                  <a:off x="4213419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3" name="타원 512">
                  <a:extLst>
                    <a:ext uri="{FF2B5EF4-FFF2-40B4-BE49-F238E27FC236}">
                      <a16:creationId xmlns:a16="http://schemas.microsoft.com/office/drawing/2014/main" id="{29DBA85C-DCDF-4826-91F0-96073428A47E}"/>
                    </a:ext>
                  </a:extLst>
                </p:cNvPr>
                <p:cNvSpPr/>
                <p:nvPr/>
              </p:nvSpPr>
              <p:spPr>
                <a:xfrm rot="5400000">
                  <a:off x="3933325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4" name="타원 513">
                  <a:extLst>
                    <a:ext uri="{FF2B5EF4-FFF2-40B4-BE49-F238E27FC236}">
                      <a16:creationId xmlns:a16="http://schemas.microsoft.com/office/drawing/2014/main" id="{41DAF520-ACA1-446E-93A4-66E504F47850}"/>
                    </a:ext>
                  </a:extLst>
                </p:cNvPr>
                <p:cNvSpPr/>
                <p:nvPr/>
              </p:nvSpPr>
              <p:spPr>
                <a:xfrm rot="5400000">
                  <a:off x="3653231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5" name="타원 514">
                  <a:extLst>
                    <a:ext uri="{FF2B5EF4-FFF2-40B4-BE49-F238E27FC236}">
                      <a16:creationId xmlns:a16="http://schemas.microsoft.com/office/drawing/2014/main" id="{672E046E-506A-4483-8A4E-620015C6ABCC}"/>
                    </a:ext>
                  </a:extLst>
                </p:cNvPr>
                <p:cNvSpPr/>
                <p:nvPr/>
              </p:nvSpPr>
              <p:spPr>
                <a:xfrm rot="5400000">
                  <a:off x="3373137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6" name="타원 515">
                  <a:extLst>
                    <a:ext uri="{FF2B5EF4-FFF2-40B4-BE49-F238E27FC236}">
                      <a16:creationId xmlns:a16="http://schemas.microsoft.com/office/drawing/2014/main" id="{A6800377-4C12-4895-8B7D-E3EDF4DF9D18}"/>
                    </a:ext>
                  </a:extLst>
                </p:cNvPr>
                <p:cNvSpPr/>
                <p:nvPr/>
              </p:nvSpPr>
              <p:spPr>
                <a:xfrm rot="5400000">
                  <a:off x="3093042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7" name="타원 516">
                  <a:extLst>
                    <a:ext uri="{FF2B5EF4-FFF2-40B4-BE49-F238E27FC236}">
                      <a16:creationId xmlns:a16="http://schemas.microsoft.com/office/drawing/2014/main" id="{3FA9D292-AECA-4FC4-843B-095D096622C6}"/>
                    </a:ext>
                  </a:extLst>
                </p:cNvPr>
                <p:cNvSpPr/>
                <p:nvPr/>
              </p:nvSpPr>
              <p:spPr>
                <a:xfrm rot="5400000">
                  <a:off x="2812948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8" name="타원 517">
                  <a:extLst>
                    <a:ext uri="{FF2B5EF4-FFF2-40B4-BE49-F238E27FC236}">
                      <a16:creationId xmlns:a16="http://schemas.microsoft.com/office/drawing/2014/main" id="{2027814A-F3DC-4B99-82A2-A03012AE4983}"/>
                    </a:ext>
                  </a:extLst>
                </p:cNvPr>
                <p:cNvSpPr/>
                <p:nvPr/>
              </p:nvSpPr>
              <p:spPr>
                <a:xfrm rot="5400000">
                  <a:off x="2532854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9" name="타원 518">
                  <a:extLst>
                    <a:ext uri="{FF2B5EF4-FFF2-40B4-BE49-F238E27FC236}">
                      <a16:creationId xmlns:a16="http://schemas.microsoft.com/office/drawing/2014/main" id="{54C21CDC-32CA-448B-A00C-24CA33F3A166}"/>
                    </a:ext>
                  </a:extLst>
                </p:cNvPr>
                <p:cNvSpPr/>
                <p:nvPr/>
              </p:nvSpPr>
              <p:spPr>
                <a:xfrm rot="5400000">
                  <a:off x="2252759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0" name="타원 519">
                  <a:extLst>
                    <a:ext uri="{FF2B5EF4-FFF2-40B4-BE49-F238E27FC236}">
                      <a16:creationId xmlns:a16="http://schemas.microsoft.com/office/drawing/2014/main" id="{7847B851-C3C8-4D2A-A67E-BB597BFAB3EC}"/>
                    </a:ext>
                  </a:extLst>
                </p:cNvPr>
                <p:cNvSpPr/>
                <p:nvPr/>
              </p:nvSpPr>
              <p:spPr>
                <a:xfrm rot="5400000">
                  <a:off x="1972665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1" name="타원 520">
                  <a:extLst>
                    <a:ext uri="{FF2B5EF4-FFF2-40B4-BE49-F238E27FC236}">
                      <a16:creationId xmlns:a16="http://schemas.microsoft.com/office/drawing/2014/main" id="{78A9007C-9B91-44C1-ACC2-DD9DD80F6037}"/>
                    </a:ext>
                  </a:extLst>
                </p:cNvPr>
                <p:cNvSpPr/>
                <p:nvPr/>
              </p:nvSpPr>
              <p:spPr>
                <a:xfrm rot="5400000">
                  <a:off x="1692571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2" name="타원 521">
                  <a:extLst>
                    <a:ext uri="{FF2B5EF4-FFF2-40B4-BE49-F238E27FC236}">
                      <a16:creationId xmlns:a16="http://schemas.microsoft.com/office/drawing/2014/main" id="{271A26B1-7591-446C-89A9-C830D3626417}"/>
                    </a:ext>
                  </a:extLst>
                </p:cNvPr>
                <p:cNvSpPr/>
                <p:nvPr/>
              </p:nvSpPr>
              <p:spPr>
                <a:xfrm rot="5400000">
                  <a:off x="1412476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3" name="타원 522">
                  <a:extLst>
                    <a:ext uri="{FF2B5EF4-FFF2-40B4-BE49-F238E27FC236}">
                      <a16:creationId xmlns:a16="http://schemas.microsoft.com/office/drawing/2014/main" id="{7E5808F3-C323-46A0-8550-5F35EC719E6A}"/>
                    </a:ext>
                  </a:extLst>
                </p:cNvPr>
                <p:cNvSpPr/>
                <p:nvPr/>
              </p:nvSpPr>
              <p:spPr>
                <a:xfrm rot="5400000">
                  <a:off x="1132382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4" name="타원 523">
                  <a:extLst>
                    <a:ext uri="{FF2B5EF4-FFF2-40B4-BE49-F238E27FC236}">
                      <a16:creationId xmlns:a16="http://schemas.microsoft.com/office/drawing/2014/main" id="{BC7C326C-6BD2-4BC4-A4CD-2F202A31A145}"/>
                    </a:ext>
                  </a:extLst>
                </p:cNvPr>
                <p:cNvSpPr/>
                <p:nvPr/>
              </p:nvSpPr>
              <p:spPr>
                <a:xfrm rot="5400000">
                  <a:off x="852288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5" name="타원 524">
                  <a:extLst>
                    <a:ext uri="{FF2B5EF4-FFF2-40B4-BE49-F238E27FC236}">
                      <a16:creationId xmlns:a16="http://schemas.microsoft.com/office/drawing/2014/main" id="{54B9614D-3C15-41B7-B9F0-98848A45A96C}"/>
                    </a:ext>
                  </a:extLst>
                </p:cNvPr>
                <p:cNvSpPr/>
                <p:nvPr/>
              </p:nvSpPr>
              <p:spPr>
                <a:xfrm rot="5400000">
                  <a:off x="572193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6" name="타원 525">
                  <a:extLst>
                    <a:ext uri="{FF2B5EF4-FFF2-40B4-BE49-F238E27FC236}">
                      <a16:creationId xmlns:a16="http://schemas.microsoft.com/office/drawing/2014/main" id="{3A6580D7-B438-4547-9C30-1B31DE24EC3A}"/>
                    </a:ext>
                  </a:extLst>
                </p:cNvPr>
                <p:cNvSpPr/>
                <p:nvPr/>
              </p:nvSpPr>
              <p:spPr>
                <a:xfrm rot="5400000">
                  <a:off x="292099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7" name="타원 526">
                  <a:extLst>
                    <a:ext uri="{FF2B5EF4-FFF2-40B4-BE49-F238E27FC236}">
                      <a16:creationId xmlns:a16="http://schemas.microsoft.com/office/drawing/2014/main" id="{9C856434-8D9C-4404-A7AD-64D1BA5CAD59}"/>
                    </a:ext>
                  </a:extLst>
                </p:cNvPr>
                <p:cNvSpPr/>
                <p:nvPr/>
              </p:nvSpPr>
              <p:spPr>
                <a:xfrm rot="5400000">
                  <a:off x="9535203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8" name="타원 527">
                  <a:extLst>
                    <a:ext uri="{FF2B5EF4-FFF2-40B4-BE49-F238E27FC236}">
                      <a16:creationId xmlns:a16="http://schemas.microsoft.com/office/drawing/2014/main" id="{835D7EF2-C249-401F-8D6C-B4F6A64DFB5A}"/>
                    </a:ext>
                  </a:extLst>
                </p:cNvPr>
                <p:cNvSpPr/>
                <p:nvPr/>
              </p:nvSpPr>
              <p:spPr>
                <a:xfrm rot="5400000">
                  <a:off x="9255117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9" name="타원 528">
                  <a:extLst>
                    <a:ext uri="{FF2B5EF4-FFF2-40B4-BE49-F238E27FC236}">
                      <a16:creationId xmlns:a16="http://schemas.microsoft.com/office/drawing/2014/main" id="{87149DC3-F135-40C8-AB95-E28C66E23985}"/>
                    </a:ext>
                  </a:extLst>
                </p:cNvPr>
                <p:cNvSpPr/>
                <p:nvPr/>
              </p:nvSpPr>
              <p:spPr>
                <a:xfrm rot="5400000">
                  <a:off x="8975023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0" name="타원 529">
                  <a:extLst>
                    <a:ext uri="{FF2B5EF4-FFF2-40B4-BE49-F238E27FC236}">
                      <a16:creationId xmlns:a16="http://schemas.microsoft.com/office/drawing/2014/main" id="{DF19AF2A-EFDA-4579-9440-19E29A264B1D}"/>
                    </a:ext>
                  </a:extLst>
                </p:cNvPr>
                <p:cNvSpPr/>
                <p:nvPr/>
              </p:nvSpPr>
              <p:spPr>
                <a:xfrm rot="5400000">
                  <a:off x="8694929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1" name="타원 530">
                  <a:extLst>
                    <a:ext uri="{FF2B5EF4-FFF2-40B4-BE49-F238E27FC236}">
                      <a16:creationId xmlns:a16="http://schemas.microsoft.com/office/drawing/2014/main" id="{B6FEA34E-F8C6-44F5-AD3E-6CAAD11927E5}"/>
                    </a:ext>
                  </a:extLst>
                </p:cNvPr>
                <p:cNvSpPr/>
                <p:nvPr/>
              </p:nvSpPr>
              <p:spPr>
                <a:xfrm rot="5400000">
                  <a:off x="8414834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2" name="타원 531">
                  <a:extLst>
                    <a:ext uri="{FF2B5EF4-FFF2-40B4-BE49-F238E27FC236}">
                      <a16:creationId xmlns:a16="http://schemas.microsoft.com/office/drawing/2014/main" id="{DE046FFA-A27E-495C-9B86-1AC4A583DC7D}"/>
                    </a:ext>
                  </a:extLst>
                </p:cNvPr>
                <p:cNvSpPr/>
                <p:nvPr/>
              </p:nvSpPr>
              <p:spPr>
                <a:xfrm rot="5400000">
                  <a:off x="8134740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3" name="타원 532">
                  <a:extLst>
                    <a:ext uri="{FF2B5EF4-FFF2-40B4-BE49-F238E27FC236}">
                      <a16:creationId xmlns:a16="http://schemas.microsoft.com/office/drawing/2014/main" id="{491F6DBD-751F-4019-A78F-BE9391E089E9}"/>
                    </a:ext>
                  </a:extLst>
                </p:cNvPr>
                <p:cNvSpPr/>
                <p:nvPr/>
              </p:nvSpPr>
              <p:spPr>
                <a:xfrm rot="5400000">
                  <a:off x="7854646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4" name="타원 533">
                  <a:extLst>
                    <a:ext uri="{FF2B5EF4-FFF2-40B4-BE49-F238E27FC236}">
                      <a16:creationId xmlns:a16="http://schemas.microsoft.com/office/drawing/2014/main" id="{12D17D1C-A0D7-4CEA-B2C1-492217F88B71}"/>
                    </a:ext>
                  </a:extLst>
                </p:cNvPr>
                <p:cNvSpPr/>
                <p:nvPr/>
              </p:nvSpPr>
              <p:spPr>
                <a:xfrm rot="5400000">
                  <a:off x="7574551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5" name="타원 534">
                  <a:extLst>
                    <a:ext uri="{FF2B5EF4-FFF2-40B4-BE49-F238E27FC236}">
                      <a16:creationId xmlns:a16="http://schemas.microsoft.com/office/drawing/2014/main" id="{CD7F1CFC-9879-43D3-8045-F881324B2AA0}"/>
                    </a:ext>
                  </a:extLst>
                </p:cNvPr>
                <p:cNvSpPr/>
                <p:nvPr/>
              </p:nvSpPr>
              <p:spPr>
                <a:xfrm rot="5400000">
                  <a:off x="7294457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6" name="타원 535">
                  <a:extLst>
                    <a:ext uri="{FF2B5EF4-FFF2-40B4-BE49-F238E27FC236}">
                      <a16:creationId xmlns:a16="http://schemas.microsoft.com/office/drawing/2014/main" id="{9D642151-FD0F-4B11-99DA-C8D429868145}"/>
                    </a:ext>
                  </a:extLst>
                </p:cNvPr>
                <p:cNvSpPr/>
                <p:nvPr/>
              </p:nvSpPr>
              <p:spPr>
                <a:xfrm rot="5400000">
                  <a:off x="7014363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7" name="타원 536">
                  <a:extLst>
                    <a:ext uri="{FF2B5EF4-FFF2-40B4-BE49-F238E27FC236}">
                      <a16:creationId xmlns:a16="http://schemas.microsoft.com/office/drawing/2014/main" id="{63BD5FE3-E0C0-40AE-AF5B-F5689094148B}"/>
                    </a:ext>
                  </a:extLst>
                </p:cNvPr>
                <p:cNvSpPr/>
                <p:nvPr/>
              </p:nvSpPr>
              <p:spPr>
                <a:xfrm rot="5400000">
                  <a:off x="6734268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38" name="타원 537">
                  <a:extLst>
                    <a:ext uri="{FF2B5EF4-FFF2-40B4-BE49-F238E27FC236}">
                      <a16:creationId xmlns:a16="http://schemas.microsoft.com/office/drawing/2014/main" id="{30198B75-5093-4346-AC08-668D470F2D42}"/>
                    </a:ext>
                  </a:extLst>
                </p:cNvPr>
                <p:cNvSpPr/>
                <p:nvPr/>
              </p:nvSpPr>
              <p:spPr>
                <a:xfrm rot="5400000">
                  <a:off x="6454174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65" name="그룹 364">
                <a:extLst>
                  <a:ext uri="{FF2B5EF4-FFF2-40B4-BE49-F238E27FC236}">
                    <a16:creationId xmlns:a16="http://schemas.microsoft.com/office/drawing/2014/main" id="{94622F8C-CEB1-449B-8E8B-EEB8794DF09A}"/>
                  </a:ext>
                </a:extLst>
              </p:cNvPr>
              <p:cNvGrpSpPr/>
              <p:nvPr/>
            </p:nvGrpSpPr>
            <p:grpSpPr>
              <a:xfrm>
                <a:off x="292100" y="4926568"/>
                <a:ext cx="9321800" cy="78697"/>
                <a:chOff x="292100" y="4926568"/>
                <a:chExt cx="9321800" cy="78697"/>
              </a:xfrm>
              <a:solidFill>
                <a:srgbClr val="F8F8F8"/>
              </a:solidFill>
            </p:grpSpPr>
            <p:sp>
              <p:nvSpPr>
                <p:cNvPr id="471" name="타원 470">
                  <a:extLst>
                    <a:ext uri="{FF2B5EF4-FFF2-40B4-BE49-F238E27FC236}">
                      <a16:creationId xmlns:a16="http://schemas.microsoft.com/office/drawing/2014/main" id="{FC8BF2B4-C403-4AAE-AA0F-5939A070AA20}"/>
                    </a:ext>
                  </a:extLst>
                </p:cNvPr>
                <p:cNvSpPr/>
                <p:nvPr/>
              </p:nvSpPr>
              <p:spPr>
                <a:xfrm rot="5400000">
                  <a:off x="6174080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2" name="타원 471">
                  <a:extLst>
                    <a:ext uri="{FF2B5EF4-FFF2-40B4-BE49-F238E27FC236}">
                      <a16:creationId xmlns:a16="http://schemas.microsoft.com/office/drawing/2014/main" id="{BE69603C-44AB-4056-A3C1-8C057C17C971}"/>
                    </a:ext>
                  </a:extLst>
                </p:cNvPr>
                <p:cNvSpPr/>
                <p:nvPr/>
              </p:nvSpPr>
              <p:spPr>
                <a:xfrm rot="5400000">
                  <a:off x="5893985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3" name="타원 472">
                  <a:extLst>
                    <a:ext uri="{FF2B5EF4-FFF2-40B4-BE49-F238E27FC236}">
                      <a16:creationId xmlns:a16="http://schemas.microsoft.com/office/drawing/2014/main" id="{E3445C75-8F28-4455-A877-5B5878BA995E}"/>
                    </a:ext>
                  </a:extLst>
                </p:cNvPr>
                <p:cNvSpPr/>
                <p:nvPr/>
              </p:nvSpPr>
              <p:spPr>
                <a:xfrm rot="5400000">
                  <a:off x="5613891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4" name="타원 473">
                  <a:extLst>
                    <a:ext uri="{FF2B5EF4-FFF2-40B4-BE49-F238E27FC236}">
                      <a16:creationId xmlns:a16="http://schemas.microsoft.com/office/drawing/2014/main" id="{EDB5E2E6-9D15-4D01-8073-F5EC19F8AAAF}"/>
                    </a:ext>
                  </a:extLst>
                </p:cNvPr>
                <p:cNvSpPr/>
                <p:nvPr/>
              </p:nvSpPr>
              <p:spPr>
                <a:xfrm rot="5400000">
                  <a:off x="5333797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5" name="타원 474">
                  <a:extLst>
                    <a:ext uri="{FF2B5EF4-FFF2-40B4-BE49-F238E27FC236}">
                      <a16:creationId xmlns:a16="http://schemas.microsoft.com/office/drawing/2014/main" id="{D570B654-13CA-4725-B958-CED72995DF8A}"/>
                    </a:ext>
                  </a:extLst>
                </p:cNvPr>
                <p:cNvSpPr/>
                <p:nvPr/>
              </p:nvSpPr>
              <p:spPr>
                <a:xfrm rot="5400000">
                  <a:off x="5053702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6" name="타원 475">
                  <a:extLst>
                    <a:ext uri="{FF2B5EF4-FFF2-40B4-BE49-F238E27FC236}">
                      <a16:creationId xmlns:a16="http://schemas.microsoft.com/office/drawing/2014/main" id="{A048680A-67A2-4FA7-B5A8-1CE62A35E72B}"/>
                    </a:ext>
                  </a:extLst>
                </p:cNvPr>
                <p:cNvSpPr/>
                <p:nvPr/>
              </p:nvSpPr>
              <p:spPr>
                <a:xfrm rot="5400000">
                  <a:off x="4773608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7" name="타원 476">
                  <a:extLst>
                    <a:ext uri="{FF2B5EF4-FFF2-40B4-BE49-F238E27FC236}">
                      <a16:creationId xmlns:a16="http://schemas.microsoft.com/office/drawing/2014/main" id="{B40762DF-7E50-4E59-A5A3-B52A831BE56B}"/>
                    </a:ext>
                  </a:extLst>
                </p:cNvPr>
                <p:cNvSpPr/>
                <p:nvPr/>
              </p:nvSpPr>
              <p:spPr>
                <a:xfrm rot="5400000">
                  <a:off x="4493514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8" name="타원 477">
                  <a:extLst>
                    <a:ext uri="{FF2B5EF4-FFF2-40B4-BE49-F238E27FC236}">
                      <a16:creationId xmlns:a16="http://schemas.microsoft.com/office/drawing/2014/main" id="{78841B33-BB00-4314-A141-701DAAD3EF24}"/>
                    </a:ext>
                  </a:extLst>
                </p:cNvPr>
                <p:cNvSpPr/>
                <p:nvPr/>
              </p:nvSpPr>
              <p:spPr>
                <a:xfrm rot="5400000">
                  <a:off x="4213419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9" name="타원 478">
                  <a:extLst>
                    <a:ext uri="{FF2B5EF4-FFF2-40B4-BE49-F238E27FC236}">
                      <a16:creationId xmlns:a16="http://schemas.microsoft.com/office/drawing/2014/main" id="{B3BC35B1-F30C-4DB2-AD34-A49399DFF9B4}"/>
                    </a:ext>
                  </a:extLst>
                </p:cNvPr>
                <p:cNvSpPr/>
                <p:nvPr/>
              </p:nvSpPr>
              <p:spPr>
                <a:xfrm rot="5400000">
                  <a:off x="3933325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0" name="타원 479">
                  <a:extLst>
                    <a:ext uri="{FF2B5EF4-FFF2-40B4-BE49-F238E27FC236}">
                      <a16:creationId xmlns:a16="http://schemas.microsoft.com/office/drawing/2014/main" id="{DFCA1861-3D67-4B72-867D-B830ABB0EC5B}"/>
                    </a:ext>
                  </a:extLst>
                </p:cNvPr>
                <p:cNvSpPr/>
                <p:nvPr/>
              </p:nvSpPr>
              <p:spPr>
                <a:xfrm rot="5400000">
                  <a:off x="3653231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1" name="타원 480">
                  <a:extLst>
                    <a:ext uri="{FF2B5EF4-FFF2-40B4-BE49-F238E27FC236}">
                      <a16:creationId xmlns:a16="http://schemas.microsoft.com/office/drawing/2014/main" id="{471A7CF5-F10E-4EB7-85F3-280B0534D7D9}"/>
                    </a:ext>
                  </a:extLst>
                </p:cNvPr>
                <p:cNvSpPr/>
                <p:nvPr/>
              </p:nvSpPr>
              <p:spPr>
                <a:xfrm rot="5400000">
                  <a:off x="3373137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2" name="타원 481">
                  <a:extLst>
                    <a:ext uri="{FF2B5EF4-FFF2-40B4-BE49-F238E27FC236}">
                      <a16:creationId xmlns:a16="http://schemas.microsoft.com/office/drawing/2014/main" id="{DB0B5023-8E3E-4778-99B5-FB9889158135}"/>
                    </a:ext>
                  </a:extLst>
                </p:cNvPr>
                <p:cNvSpPr/>
                <p:nvPr/>
              </p:nvSpPr>
              <p:spPr>
                <a:xfrm rot="5400000">
                  <a:off x="3093042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3" name="타원 482">
                  <a:extLst>
                    <a:ext uri="{FF2B5EF4-FFF2-40B4-BE49-F238E27FC236}">
                      <a16:creationId xmlns:a16="http://schemas.microsoft.com/office/drawing/2014/main" id="{737A7E92-5812-486A-BF98-539295EC574B}"/>
                    </a:ext>
                  </a:extLst>
                </p:cNvPr>
                <p:cNvSpPr/>
                <p:nvPr/>
              </p:nvSpPr>
              <p:spPr>
                <a:xfrm rot="5400000">
                  <a:off x="2812948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4" name="타원 483">
                  <a:extLst>
                    <a:ext uri="{FF2B5EF4-FFF2-40B4-BE49-F238E27FC236}">
                      <a16:creationId xmlns:a16="http://schemas.microsoft.com/office/drawing/2014/main" id="{50914A7F-64A7-470A-951B-9CDBF17F969D}"/>
                    </a:ext>
                  </a:extLst>
                </p:cNvPr>
                <p:cNvSpPr/>
                <p:nvPr/>
              </p:nvSpPr>
              <p:spPr>
                <a:xfrm rot="5400000">
                  <a:off x="2532854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5" name="타원 484">
                  <a:extLst>
                    <a:ext uri="{FF2B5EF4-FFF2-40B4-BE49-F238E27FC236}">
                      <a16:creationId xmlns:a16="http://schemas.microsoft.com/office/drawing/2014/main" id="{E78DC522-0FEF-47EC-B1FE-6FF13816C2FA}"/>
                    </a:ext>
                  </a:extLst>
                </p:cNvPr>
                <p:cNvSpPr/>
                <p:nvPr/>
              </p:nvSpPr>
              <p:spPr>
                <a:xfrm rot="5400000">
                  <a:off x="2252759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6" name="타원 485">
                  <a:extLst>
                    <a:ext uri="{FF2B5EF4-FFF2-40B4-BE49-F238E27FC236}">
                      <a16:creationId xmlns:a16="http://schemas.microsoft.com/office/drawing/2014/main" id="{332A2FF6-F622-437F-B3E7-CB73EE2040CF}"/>
                    </a:ext>
                  </a:extLst>
                </p:cNvPr>
                <p:cNvSpPr/>
                <p:nvPr/>
              </p:nvSpPr>
              <p:spPr>
                <a:xfrm rot="5400000">
                  <a:off x="1972665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7" name="타원 486">
                  <a:extLst>
                    <a:ext uri="{FF2B5EF4-FFF2-40B4-BE49-F238E27FC236}">
                      <a16:creationId xmlns:a16="http://schemas.microsoft.com/office/drawing/2014/main" id="{2809B516-8B21-43F4-B1D5-C37154896DDC}"/>
                    </a:ext>
                  </a:extLst>
                </p:cNvPr>
                <p:cNvSpPr/>
                <p:nvPr/>
              </p:nvSpPr>
              <p:spPr>
                <a:xfrm rot="5400000">
                  <a:off x="1692571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8" name="타원 487">
                  <a:extLst>
                    <a:ext uri="{FF2B5EF4-FFF2-40B4-BE49-F238E27FC236}">
                      <a16:creationId xmlns:a16="http://schemas.microsoft.com/office/drawing/2014/main" id="{D4AF0FD8-2027-4E95-B1DA-36C8F56C0254}"/>
                    </a:ext>
                  </a:extLst>
                </p:cNvPr>
                <p:cNvSpPr/>
                <p:nvPr/>
              </p:nvSpPr>
              <p:spPr>
                <a:xfrm rot="5400000">
                  <a:off x="1412476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9" name="타원 488">
                  <a:extLst>
                    <a:ext uri="{FF2B5EF4-FFF2-40B4-BE49-F238E27FC236}">
                      <a16:creationId xmlns:a16="http://schemas.microsoft.com/office/drawing/2014/main" id="{5D6B7229-05DF-4BC3-B7BB-4EE3ADE14041}"/>
                    </a:ext>
                  </a:extLst>
                </p:cNvPr>
                <p:cNvSpPr/>
                <p:nvPr/>
              </p:nvSpPr>
              <p:spPr>
                <a:xfrm rot="5400000">
                  <a:off x="1132382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0" name="타원 489">
                  <a:extLst>
                    <a:ext uri="{FF2B5EF4-FFF2-40B4-BE49-F238E27FC236}">
                      <a16:creationId xmlns:a16="http://schemas.microsoft.com/office/drawing/2014/main" id="{CD02F09C-0C98-4CEE-AD48-13AB00716707}"/>
                    </a:ext>
                  </a:extLst>
                </p:cNvPr>
                <p:cNvSpPr/>
                <p:nvPr/>
              </p:nvSpPr>
              <p:spPr>
                <a:xfrm rot="5400000">
                  <a:off x="852288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1" name="타원 490">
                  <a:extLst>
                    <a:ext uri="{FF2B5EF4-FFF2-40B4-BE49-F238E27FC236}">
                      <a16:creationId xmlns:a16="http://schemas.microsoft.com/office/drawing/2014/main" id="{A69FB6EA-658E-40A7-98BA-5093D0FB19BC}"/>
                    </a:ext>
                  </a:extLst>
                </p:cNvPr>
                <p:cNvSpPr/>
                <p:nvPr/>
              </p:nvSpPr>
              <p:spPr>
                <a:xfrm rot="5400000">
                  <a:off x="572193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2" name="타원 491">
                  <a:extLst>
                    <a:ext uri="{FF2B5EF4-FFF2-40B4-BE49-F238E27FC236}">
                      <a16:creationId xmlns:a16="http://schemas.microsoft.com/office/drawing/2014/main" id="{7AF37143-3875-4A1F-8F86-A2E7A02A2100}"/>
                    </a:ext>
                  </a:extLst>
                </p:cNvPr>
                <p:cNvSpPr/>
                <p:nvPr/>
              </p:nvSpPr>
              <p:spPr>
                <a:xfrm rot="5400000">
                  <a:off x="292099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3" name="타원 492">
                  <a:extLst>
                    <a:ext uri="{FF2B5EF4-FFF2-40B4-BE49-F238E27FC236}">
                      <a16:creationId xmlns:a16="http://schemas.microsoft.com/office/drawing/2014/main" id="{847454E7-3464-42D8-9A56-7C759FF0FB53}"/>
                    </a:ext>
                  </a:extLst>
                </p:cNvPr>
                <p:cNvSpPr/>
                <p:nvPr/>
              </p:nvSpPr>
              <p:spPr>
                <a:xfrm rot="5400000">
                  <a:off x="9535203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4" name="타원 493">
                  <a:extLst>
                    <a:ext uri="{FF2B5EF4-FFF2-40B4-BE49-F238E27FC236}">
                      <a16:creationId xmlns:a16="http://schemas.microsoft.com/office/drawing/2014/main" id="{42C86BC5-1E21-4C10-B359-2459C36D06FF}"/>
                    </a:ext>
                  </a:extLst>
                </p:cNvPr>
                <p:cNvSpPr/>
                <p:nvPr/>
              </p:nvSpPr>
              <p:spPr>
                <a:xfrm rot="5400000">
                  <a:off x="9255117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5" name="타원 494">
                  <a:extLst>
                    <a:ext uri="{FF2B5EF4-FFF2-40B4-BE49-F238E27FC236}">
                      <a16:creationId xmlns:a16="http://schemas.microsoft.com/office/drawing/2014/main" id="{92EAB56A-A7D0-4DEE-89CE-526E7C6AC405}"/>
                    </a:ext>
                  </a:extLst>
                </p:cNvPr>
                <p:cNvSpPr/>
                <p:nvPr/>
              </p:nvSpPr>
              <p:spPr>
                <a:xfrm rot="5400000">
                  <a:off x="8975023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6" name="타원 495">
                  <a:extLst>
                    <a:ext uri="{FF2B5EF4-FFF2-40B4-BE49-F238E27FC236}">
                      <a16:creationId xmlns:a16="http://schemas.microsoft.com/office/drawing/2014/main" id="{B1A43C55-682D-45AD-8D11-6327ABD8898E}"/>
                    </a:ext>
                  </a:extLst>
                </p:cNvPr>
                <p:cNvSpPr/>
                <p:nvPr/>
              </p:nvSpPr>
              <p:spPr>
                <a:xfrm rot="5400000">
                  <a:off x="8694929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7" name="타원 496">
                  <a:extLst>
                    <a:ext uri="{FF2B5EF4-FFF2-40B4-BE49-F238E27FC236}">
                      <a16:creationId xmlns:a16="http://schemas.microsoft.com/office/drawing/2014/main" id="{556320B6-8F1F-4700-895D-9FFEFD1F057A}"/>
                    </a:ext>
                  </a:extLst>
                </p:cNvPr>
                <p:cNvSpPr/>
                <p:nvPr/>
              </p:nvSpPr>
              <p:spPr>
                <a:xfrm rot="5400000">
                  <a:off x="8414834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8" name="타원 497">
                  <a:extLst>
                    <a:ext uri="{FF2B5EF4-FFF2-40B4-BE49-F238E27FC236}">
                      <a16:creationId xmlns:a16="http://schemas.microsoft.com/office/drawing/2014/main" id="{DCE74761-21EF-4DFF-84BA-EAD4111FB007}"/>
                    </a:ext>
                  </a:extLst>
                </p:cNvPr>
                <p:cNvSpPr/>
                <p:nvPr/>
              </p:nvSpPr>
              <p:spPr>
                <a:xfrm rot="5400000">
                  <a:off x="8134740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9" name="타원 498">
                  <a:extLst>
                    <a:ext uri="{FF2B5EF4-FFF2-40B4-BE49-F238E27FC236}">
                      <a16:creationId xmlns:a16="http://schemas.microsoft.com/office/drawing/2014/main" id="{160F0D53-5460-4314-A0B1-C3DEBE083580}"/>
                    </a:ext>
                  </a:extLst>
                </p:cNvPr>
                <p:cNvSpPr/>
                <p:nvPr/>
              </p:nvSpPr>
              <p:spPr>
                <a:xfrm rot="5400000">
                  <a:off x="7854646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0" name="타원 499">
                  <a:extLst>
                    <a:ext uri="{FF2B5EF4-FFF2-40B4-BE49-F238E27FC236}">
                      <a16:creationId xmlns:a16="http://schemas.microsoft.com/office/drawing/2014/main" id="{523F9F49-E377-44D9-A0F3-5EF59814D8CC}"/>
                    </a:ext>
                  </a:extLst>
                </p:cNvPr>
                <p:cNvSpPr/>
                <p:nvPr/>
              </p:nvSpPr>
              <p:spPr>
                <a:xfrm rot="5400000">
                  <a:off x="7574551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1" name="타원 500">
                  <a:extLst>
                    <a:ext uri="{FF2B5EF4-FFF2-40B4-BE49-F238E27FC236}">
                      <a16:creationId xmlns:a16="http://schemas.microsoft.com/office/drawing/2014/main" id="{9C9DC5E9-65C6-4F3A-8A95-2C5D1F3512EF}"/>
                    </a:ext>
                  </a:extLst>
                </p:cNvPr>
                <p:cNvSpPr/>
                <p:nvPr/>
              </p:nvSpPr>
              <p:spPr>
                <a:xfrm rot="5400000">
                  <a:off x="7294457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2" name="타원 501">
                  <a:extLst>
                    <a:ext uri="{FF2B5EF4-FFF2-40B4-BE49-F238E27FC236}">
                      <a16:creationId xmlns:a16="http://schemas.microsoft.com/office/drawing/2014/main" id="{10ABE34E-B436-4187-9D47-35A7EF5C0127}"/>
                    </a:ext>
                  </a:extLst>
                </p:cNvPr>
                <p:cNvSpPr/>
                <p:nvPr/>
              </p:nvSpPr>
              <p:spPr>
                <a:xfrm rot="5400000">
                  <a:off x="7014363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3" name="타원 502">
                  <a:extLst>
                    <a:ext uri="{FF2B5EF4-FFF2-40B4-BE49-F238E27FC236}">
                      <a16:creationId xmlns:a16="http://schemas.microsoft.com/office/drawing/2014/main" id="{31D135A5-7048-4133-BFB3-CAFF241164C1}"/>
                    </a:ext>
                  </a:extLst>
                </p:cNvPr>
                <p:cNvSpPr/>
                <p:nvPr/>
              </p:nvSpPr>
              <p:spPr>
                <a:xfrm rot="5400000">
                  <a:off x="6734268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4" name="타원 503">
                  <a:extLst>
                    <a:ext uri="{FF2B5EF4-FFF2-40B4-BE49-F238E27FC236}">
                      <a16:creationId xmlns:a16="http://schemas.microsoft.com/office/drawing/2014/main" id="{911B049C-10D6-40F1-9A23-B8343E3578EF}"/>
                    </a:ext>
                  </a:extLst>
                </p:cNvPr>
                <p:cNvSpPr/>
                <p:nvPr/>
              </p:nvSpPr>
              <p:spPr>
                <a:xfrm rot="5400000">
                  <a:off x="6454174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66" name="그룹 365">
                <a:extLst>
                  <a:ext uri="{FF2B5EF4-FFF2-40B4-BE49-F238E27FC236}">
                    <a16:creationId xmlns:a16="http://schemas.microsoft.com/office/drawing/2014/main" id="{73DB7738-99CA-4D64-B038-7C2345C1D631}"/>
                  </a:ext>
                </a:extLst>
              </p:cNvPr>
              <p:cNvGrpSpPr/>
              <p:nvPr/>
            </p:nvGrpSpPr>
            <p:grpSpPr>
              <a:xfrm>
                <a:off x="292100" y="4664247"/>
                <a:ext cx="9321800" cy="78697"/>
                <a:chOff x="292100" y="4664247"/>
                <a:chExt cx="9321800" cy="78697"/>
              </a:xfrm>
              <a:solidFill>
                <a:srgbClr val="FAFAFA"/>
              </a:solidFill>
            </p:grpSpPr>
            <p:sp>
              <p:nvSpPr>
                <p:cNvPr id="437" name="타원 436">
                  <a:extLst>
                    <a:ext uri="{FF2B5EF4-FFF2-40B4-BE49-F238E27FC236}">
                      <a16:creationId xmlns:a16="http://schemas.microsoft.com/office/drawing/2014/main" id="{F5B61413-4B70-4B01-829D-1E1FB30A35C2}"/>
                    </a:ext>
                  </a:extLst>
                </p:cNvPr>
                <p:cNvSpPr/>
                <p:nvPr/>
              </p:nvSpPr>
              <p:spPr>
                <a:xfrm rot="5400000">
                  <a:off x="6174080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8" name="타원 437">
                  <a:extLst>
                    <a:ext uri="{FF2B5EF4-FFF2-40B4-BE49-F238E27FC236}">
                      <a16:creationId xmlns:a16="http://schemas.microsoft.com/office/drawing/2014/main" id="{7F618F60-1917-4B81-AC80-A2E3586665A0}"/>
                    </a:ext>
                  </a:extLst>
                </p:cNvPr>
                <p:cNvSpPr/>
                <p:nvPr/>
              </p:nvSpPr>
              <p:spPr>
                <a:xfrm rot="5400000">
                  <a:off x="5893985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9" name="타원 438">
                  <a:extLst>
                    <a:ext uri="{FF2B5EF4-FFF2-40B4-BE49-F238E27FC236}">
                      <a16:creationId xmlns:a16="http://schemas.microsoft.com/office/drawing/2014/main" id="{0E5F9DE5-7AA7-44F6-AB14-B4F3AE68B4A2}"/>
                    </a:ext>
                  </a:extLst>
                </p:cNvPr>
                <p:cNvSpPr/>
                <p:nvPr/>
              </p:nvSpPr>
              <p:spPr>
                <a:xfrm rot="5400000">
                  <a:off x="5613891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0" name="타원 439">
                  <a:extLst>
                    <a:ext uri="{FF2B5EF4-FFF2-40B4-BE49-F238E27FC236}">
                      <a16:creationId xmlns:a16="http://schemas.microsoft.com/office/drawing/2014/main" id="{5415DD45-BDF9-47C4-9DC9-227F47487EE4}"/>
                    </a:ext>
                  </a:extLst>
                </p:cNvPr>
                <p:cNvSpPr/>
                <p:nvPr/>
              </p:nvSpPr>
              <p:spPr>
                <a:xfrm rot="5400000">
                  <a:off x="5333797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1" name="타원 440">
                  <a:extLst>
                    <a:ext uri="{FF2B5EF4-FFF2-40B4-BE49-F238E27FC236}">
                      <a16:creationId xmlns:a16="http://schemas.microsoft.com/office/drawing/2014/main" id="{60A5E8F1-1271-4BD6-8A5F-1D465F9F4DF8}"/>
                    </a:ext>
                  </a:extLst>
                </p:cNvPr>
                <p:cNvSpPr/>
                <p:nvPr/>
              </p:nvSpPr>
              <p:spPr>
                <a:xfrm rot="5400000">
                  <a:off x="5053702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2" name="타원 441">
                  <a:extLst>
                    <a:ext uri="{FF2B5EF4-FFF2-40B4-BE49-F238E27FC236}">
                      <a16:creationId xmlns:a16="http://schemas.microsoft.com/office/drawing/2014/main" id="{5336793E-D812-4507-A05D-651D85E0C984}"/>
                    </a:ext>
                  </a:extLst>
                </p:cNvPr>
                <p:cNvSpPr/>
                <p:nvPr/>
              </p:nvSpPr>
              <p:spPr>
                <a:xfrm rot="5400000">
                  <a:off x="4773608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3" name="타원 442">
                  <a:extLst>
                    <a:ext uri="{FF2B5EF4-FFF2-40B4-BE49-F238E27FC236}">
                      <a16:creationId xmlns:a16="http://schemas.microsoft.com/office/drawing/2014/main" id="{EF6AE7FD-B2CC-4A7C-B490-37471AB193A5}"/>
                    </a:ext>
                  </a:extLst>
                </p:cNvPr>
                <p:cNvSpPr/>
                <p:nvPr/>
              </p:nvSpPr>
              <p:spPr>
                <a:xfrm rot="5400000">
                  <a:off x="4493514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4" name="타원 443">
                  <a:extLst>
                    <a:ext uri="{FF2B5EF4-FFF2-40B4-BE49-F238E27FC236}">
                      <a16:creationId xmlns:a16="http://schemas.microsoft.com/office/drawing/2014/main" id="{B36C3637-3EC1-45A8-8139-92C4C0575960}"/>
                    </a:ext>
                  </a:extLst>
                </p:cNvPr>
                <p:cNvSpPr/>
                <p:nvPr/>
              </p:nvSpPr>
              <p:spPr>
                <a:xfrm rot="5400000">
                  <a:off x="4213419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5" name="타원 444">
                  <a:extLst>
                    <a:ext uri="{FF2B5EF4-FFF2-40B4-BE49-F238E27FC236}">
                      <a16:creationId xmlns:a16="http://schemas.microsoft.com/office/drawing/2014/main" id="{5552A7ED-32E5-4C8F-A4D9-9ABD96BF4899}"/>
                    </a:ext>
                  </a:extLst>
                </p:cNvPr>
                <p:cNvSpPr/>
                <p:nvPr/>
              </p:nvSpPr>
              <p:spPr>
                <a:xfrm rot="5400000">
                  <a:off x="3933325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6" name="타원 445">
                  <a:extLst>
                    <a:ext uri="{FF2B5EF4-FFF2-40B4-BE49-F238E27FC236}">
                      <a16:creationId xmlns:a16="http://schemas.microsoft.com/office/drawing/2014/main" id="{8F5C09DF-D726-4C1B-9737-CCD92747996C}"/>
                    </a:ext>
                  </a:extLst>
                </p:cNvPr>
                <p:cNvSpPr/>
                <p:nvPr/>
              </p:nvSpPr>
              <p:spPr>
                <a:xfrm rot="5400000">
                  <a:off x="3653231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7" name="타원 446">
                  <a:extLst>
                    <a:ext uri="{FF2B5EF4-FFF2-40B4-BE49-F238E27FC236}">
                      <a16:creationId xmlns:a16="http://schemas.microsoft.com/office/drawing/2014/main" id="{17B244AB-29C7-4656-95C0-D6E208D61F04}"/>
                    </a:ext>
                  </a:extLst>
                </p:cNvPr>
                <p:cNvSpPr/>
                <p:nvPr/>
              </p:nvSpPr>
              <p:spPr>
                <a:xfrm rot="5400000">
                  <a:off x="3373137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8" name="타원 447">
                  <a:extLst>
                    <a:ext uri="{FF2B5EF4-FFF2-40B4-BE49-F238E27FC236}">
                      <a16:creationId xmlns:a16="http://schemas.microsoft.com/office/drawing/2014/main" id="{C3E1BEFD-5AC0-44C1-9BE7-CFE8313A9679}"/>
                    </a:ext>
                  </a:extLst>
                </p:cNvPr>
                <p:cNvSpPr/>
                <p:nvPr/>
              </p:nvSpPr>
              <p:spPr>
                <a:xfrm rot="5400000">
                  <a:off x="3093042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9" name="타원 448">
                  <a:extLst>
                    <a:ext uri="{FF2B5EF4-FFF2-40B4-BE49-F238E27FC236}">
                      <a16:creationId xmlns:a16="http://schemas.microsoft.com/office/drawing/2014/main" id="{5B74090E-626A-404E-89B9-53CD860CE478}"/>
                    </a:ext>
                  </a:extLst>
                </p:cNvPr>
                <p:cNvSpPr/>
                <p:nvPr/>
              </p:nvSpPr>
              <p:spPr>
                <a:xfrm rot="5400000">
                  <a:off x="2812948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0" name="타원 449">
                  <a:extLst>
                    <a:ext uri="{FF2B5EF4-FFF2-40B4-BE49-F238E27FC236}">
                      <a16:creationId xmlns:a16="http://schemas.microsoft.com/office/drawing/2014/main" id="{7210F148-3676-40A0-9F95-2FABCD0F8938}"/>
                    </a:ext>
                  </a:extLst>
                </p:cNvPr>
                <p:cNvSpPr/>
                <p:nvPr/>
              </p:nvSpPr>
              <p:spPr>
                <a:xfrm rot="5400000">
                  <a:off x="2532854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1" name="타원 450">
                  <a:extLst>
                    <a:ext uri="{FF2B5EF4-FFF2-40B4-BE49-F238E27FC236}">
                      <a16:creationId xmlns:a16="http://schemas.microsoft.com/office/drawing/2014/main" id="{1F6CBDCB-4AB9-4982-8CB7-412733944B89}"/>
                    </a:ext>
                  </a:extLst>
                </p:cNvPr>
                <p:cNvSpPr/>
                <p:nvPr/>
              </p:nvSpPr>
              <p:spPr>
                <a:xfrm rot="5400000">
                  <a:off x="2252759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2" name="타원 451">
                  <a:extLst>
                    <a:ext uri="{FF2B5EF4-FFF2-40B4-BE49-F238E27FC236}">
                      <a16:creationId xmlns:a16="http://schemas.microsoft.com/office/drawing/2014/main" id="{F87A08C0-CECE-46B9-BFF6-854A10EE4551}"/>
                    </a:ext>
                  </a:extLst>
                </p:cNvPr>
                <p:cNvSpPr/>
                <p:nvPr/>
              </p:nvSpPr>
              <p:spPr>
                <a:xfrm rot="5400000">
                  <a:off x="1972665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3" name="타원 452">
                  <a:extLst>
                    <a:ext uri="{FF2B5EF4-FFF2-40B4-BE49-F238E27FC236}">
                      <a16:creationId xmlns:a16="http://schemas.microsoft.com/office/drawing/2014/main" id="{D86179BA-49A5-4CC9-AD69-175A1B822887}"/>
                    </a:ext>
                  </a:extLst>
                </p:cNvPr>
                <p:cNvSpPr/>
                <p:nvPr/>
              </p:nvSpPr>
              <p:spPr>
                <a:xfrm rot="5400000">
                  <a:off x="1692571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4" name="타원 453">
                  <a:extLst>
                    <a:ext uri="{FF2B5EF4-FFF2-40B4-BE49-F238E27FC236}">
                      <a16:creationId xmlns:a16="http://schemas.microsoft.com/office/drawing/2014/main" id="{89590BF6-4D6B-4A55-8729-3A741010C0E9}"/>
                    </a:ext>
                  </a:extLst>
                </p:cNvPr>
                <p:cNvSpPr/>
                <p:nvPr/>
              </p:nvSpPr>
              <p:spPr>
                <a:xfrm rot="5400000">
                  <a:off x="1412476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5" name="타원 454">
                  <a:extLst>
                    <a:ext uri="{FF2B5EF4-FFF2-40B4-BE49-F238E27FC236}">
                      <a16:creationId xmlns:a16="http://schemas.microsoft.com/office/drawing/2014/main" id="{A69F1DCE-1C5E-4649-A3F5-995F31023BDA}"/>
                    </a:ext>
                  </a:extLst>
                </p:cNvPr>
                <p:cNvSpPr/>
                <p:nvPr/>
              </p:nvSpPr>
              <p:spPr>
                <a:xfrm rot="5400000">
                  <a:off x="1132382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6" name="타원 455">
                  <a:extLst>
                    <a:ext uri="{FF2B5EF4-FFF2-40B4-BE49-F238E27FC236}">
                      <a16:creationId xmlns:a16="http://schemas.microsoft.com/office/drawing/2014/main" id="{13B01064-8565-48C4-B68F-086E92BF32F5}"/>
                    </a:ext>
                  </a:extLst>
                </p:cNvPr>
                <p:cNvSpPr/>
                <p:nvPr/>
              </p:nvSpPr>
              <p:spPr>
                <a:xfrm rot="5400000">
                  <a:off x="852288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7" name="타원 456">
                  <a:extLst>
                    <a:ext uri="{FF2B5EF4-FFF2-40B4-BE49-F238E27FC236}">
                      <a16:creationId xmlns:a16="http://schemas.microsoft.com/office/drawing/2014/main" id="{204BEC95-9283-4857-A1F3-415DC60B5FB4}"/>
                    </a:ext>
                  </a:extLst>
                </p:cNvPr>
                <p:cNvSpPr/>
                <p:nvPr/>
              </p:nvSpPr>
              <p:spPr>
                <a:xfrm rot="5400000">
                  <a:off x="572193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8" name="타원 457">
                  <a:extLst>
                    <a:ext uri="{FF2B5EF4-FFF2-40B4-BE49-F238E27FC236}">
                      <a16:creationId xmlns:a16="http://schemas.microsoft.com/office/drawing/2014/main" id="{77B08124-B85A-4CB4-A0DD-D8C8DB40E8E9}"/>
                    </a:ext>
                  </a:extLst>
                </p:cNvPr>
                <p:cNvSpPr/>
                <p:nvPr/>
              </p:nvSpPr>
              <p:spPr>
                <a:xfrm rot="5400000">
                  <a:off x="292099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9" name="타원 458">
                  <a:extLst>
                    <a:ext uri="{FF2B5EF4-FFF2-40B4-BE49-F238E27FC236}">
                      <a16:creationId xmlns:a16="http://schemas.microsoft.com/office/drawing/2014/main" id="{7B4A1F53-3D13-4AF4-A117-8841BE985C9B}"/>
                    </a:ext>
                  </a:extLst>
                </p:cNvPr>
                <p:cNvSpPr/>
                <p:nvPr/>
              </p:nvSpPr>
              <p:spPr>
                <a:xfrm rot="5400000">
                  <a:off x="9535203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0" name="타원 459">
                  <a:extLst>
                    <a:ext uri="{FF2B5EF4-FFF2-40B4-BE49-F238E27FC236}">
                      <a16:creationId xmlns:a16="http://schemas.microsoft.com/office/drawing/2014/main" id="{B04CA60F-2F95-4015-B05A-D237240F8F4B}"/>
                    </a:ext>
                  </a:extLst>
                </p:cNvPr>
                <p:cNvSpPr/>
                <p:nvPr/>
              </p:nvSpPr>
              <p:spPr>
                <a:xfrm rot="5400000">
                  <a:off x="9255117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1" name="타원 460">
                  <a:extLst>
                    <a:ext uri="{FF2B5EF4-FFF2-40B4-BE49-F238E27FC236}">
                      <a16:creationId xmlns:a16="http://schemas.microsoft.com/office/drawing/2014/main" id="{F5FE6339-E934-4E58-8020-B24CFB82A8A1}"/>
                    </a:ext>
                  </a:extLst>
                </p:cNvPr>
                <p:cNvSpPr/>
                <p:nvPr/>
              </p:nvSpPr>
              <p:spPr>
                <a:xfrm rot="5400000">
                  <a:off x="8975023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2" name="타원 461">
                  <a:extLst>
                    <a:ext uri="{FF2B5EF4-FFF2-40B4-BE49-F238E27FC236}">
                      <a16:creationId xmlns:a16="http://schemas.microsoft.com/office/drawing/2014/main" id="{5D988818-2F35-4413-85AE-12CD982DF17E}"/>
                    </a:ext>
                  </a:extLst>
                </p:cNvPr>
                <p:cNvSpPr/>
                <p:nvPr/>
              </p:nvSpPr>
              <p:spPr>
                <a:xfrm rot="5400000">
                  <a:off x="8694929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3" name="타원 462">
                  <a:extLst>
                    <a:ext uri="{FF2B5EF4-FFF2-40B4-BE49-F238E27FC236}">
                      <a16:creationId xmlns:a16="http://schemas.microsoft.com/office/drawing/2014/main" id="{610D594D-32F3-4C94-B882-0295772645FE}"/>
                    </a:ext>
                  </a:extLst>
                </p:cNvPr>
                <p:cNvSpPr/>
                <p:nvPr/>
              </p:nvSpPr>
              <p:spPr>
                <a:xfrm rot="5400000">
                  <a:off x="8414834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4" name="타원 463">
                  <a:extLst>
                    <a:ext uri="{FF2B5EF4-FFF2-40B4-BE49-F238E27FC236}">
                      <a16:creationId xmlns:a16="http://schemas.microsoft.com/office/drawing/2014/main" id="{C71C577B-168F-4B3A-8AC6-4E092FB8FE22}"/>
                    </a:ext>
                  </a:extLst>
                </p:cNvPr>
                <p:cNvSpPr/>
                <p:nvPr/>
              </p:nvSpPr>
              <p:spPr>
                <a:xfrm rot="5400000">
                  <a:off x="8134740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5" name="타원 464">
                  <a:extLst>
                    <a:ext uri="{FF2B5EF4-FFF2-40B4-BE49-F238E27FC236}">
                      <a16:creationId xmlns:a16="http://schemas.microsoft.com/office/drawing/2014/main" id="{642FC0DE-E760-4143-9DDD-96061A7BB6E3}"/>
                    </a:ext>
                  </a:extLst>
                </p:cNvPr>
                <p:cNvSpPr/>
                <p:nvPr/>
              </p:nvSpPr>
              <p:spPr>
                <a:xfrm rot="5400000">
                  <a:off x="7854646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6" name="타원 465">
                  <a:extLst>
                    <a:ext uri="{FF2B5EF4-FFF2-40B4-BE49-F238E27FC236}">
                      <a16:creationId xmlns:a16="http://schemas.microsoft.com/office/drawing/2014/main" id="{15FEE35F-1211-4AE0-956C-05662111CDD9}"/>
                    </a:ext>
                  </a:extLst>
                </p:cNvPr>
                <p:cNvSpPr/>
                <p:nvPr/>
              </p:nvSpPr>
              <p:spPr>
                <a:xfrm rot="5400000">
                  <a:off x="7574551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7" name="타원 466">
                  <a:extLst>
                    <a:ext uri="{FF2B5EF4-FFF2-40B4-BE49-F238E27FC236}">
                      <a16:creationId xmlns:a16="http://schemas.microsoft.com/office/drawing/2014/main" id="{1909D939-9AB3-46FB-821D-1A1C98F71AE9}"/>
                    </a:ext>
                  </a:extLst>
                </p:cNvPr>
                <p:cNvSpPr/>
                <p:nvPr/>
              </p:nvSpPr>
              <p:spPr>
                <a:xfrm rot="5400000">
                  <a:off x="7294457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8" name="타원 467">
                  <a:extLst>
                    <a:ext uri="{FF2B5EF4-FFF2-40B4-BE49-F238E27FC236}">
                      <a16:creationId xmlns:a16="http://schemas.microsoft.com/office/drawing/2014/main" id="{68D55B55-A027-4528-9F25-3623A4224702}"/>
                    </a:ext>
                  </a:extLst>
                </p:cNvPr>
                <p:cNvSpPr/>
                <p:nvPr/>
              </p:nvSpPr>
              <p:spPr>
                <a:xfrm rot="5400000">
                  <a:off x="7014363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9" name="타원 468">
                  <a:extLst>
                    <a:ext uri="{FF2B5EF4-FFF2-40B4-BE49-F238E27FC236}">
                      <a16:creationId xmlns:a16="http://schemas.microsoft.com/office/drawing/2014/main" id="{384AD9F1-A50D-4ED2-A0E8-388834BA916F}"/>
                    </a:ext>
                  </a:extLst>
                </p:cNvPr>
                <p:cNvSpPr/>
                <p:nvPr/>
              </p:nvSpPr>
              <p:spPr>
                <a:xfrm rot="5400000">
                  <a:off x="6734268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0" name="타원 469">
                  <a:extLst>
                    <a:ext uri="{FF2B5EF4-FFF2-40B4-BE49-F238E27FC236}">
                      <a16:creationId xmlns:a16="http://schemas.microsoft.com/office/drawing/2014/main" id="{937957FA-9762-4B40-B2C5-35F464C606A8}"/>
                    </a:ext>
                  </a:extLst>
                </p:cNvPr>
                <p:cNvSpPr/>
                <p:nvPr/>
              </p:nvSpPr>
              <p:spPr>
                <a:xfrm rot="5400000">
                  <a:off x="6454174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67" name="그룹 366">
                <a:extLst>
                  <a:ext uri="{FF2B5EF4-FFF2-40B4-BE49-F238E27FC236}">
                    <a16:creationId xmlns:a16="http://schemas.microsoft.com/office/drawing/2014/main" id="{F3B54442-30F6-42E1-AD14-23B7C4B5201C}"/>
                  </a:ext>
                </a:extLst>
              </p:cNvPr>
              <p:cNvGrpSpPr/>
              <p:nvPr/>
            </p:nvGrpSpPr>
            <p:grpSpPr>
              <a:xfrm>
                <a:off x="292100" y="4401925"/>
                <a:ext cx="9321800" cy="78697"/>
                <a:chOff x="292100" y="4401925"/>
                <a:chExt cx="9321800" cy="78697"/>
              </a:xfrm>
              <a:solidFill>
                <a:srgbClr val="FFFFFF"/>
              </a:solidFill>
            </p:grpSpPr>
            <p:sp>
              <p:nvSpPr>
                <p:cNvPr id="403" name="타원 402">
                  <a:extLst>
                    <a:ext uri="{FF2B5EF4-FFF2-40B4-BE49-F238E27FC236}">
                      <a16:creationId xmlns:a16="http://schemas.microsoft.com/office/drawing/2014/main" id="{6C3143D8-070C-46EA-9F1C-63B91CB49332}"/>
                    </a:ext>
                  </a:extLst>
                </p:cNvPr>
                <p:cNvSpPr/>
                <p:nvPr/>
              </p:nvSpPr>
              <p:spPr>
                <a:xfrm rot="5400000">
                  <a:off x="6174080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4" name="타원 403">
                  <a:extLst>
                    <a:ext uri="{FF2B5EF4-FFF2-40B4-BE49-F238E27FC236}">
                      <a16:creationId xmlns:a16="http://schemas.microsoft.com/office/drawing/2014/main" id="{C7CE953D-4EEE-4AAF-8825-40A3FCC3C587}"/>
                    </a:ext>
                  </a:extLst>
                </p:cNvPr>
                <p:cNvSpPr/>
                <p:nvPr/>
              </p:nvSpPr>
              <p:spPr>
                <a:xfrm rot="5400000">
                  <a:off x="5893985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5" name="타원 404">
                  <a:extLst>
                    <a:ext uri="{FF2B5EF4-FFF2-40B4-BE49-F238E27FC236}">
                      <a16:creationId xmlns:a16="http://schemas.microsoft.com/office/drawing/2014/main" id="{18C6B80E-6494-474D-B10E-51E013B169F8}"/>
                    </a:ext>
                  </a:extLst>
                </p:cNvPr>
                <p:cNvSpPr/>
                <p:nvPr/>
              </p:nvSpPr>
              <p:spPr>
                <a:xfrm rot="5400000">
                  <a:off x="5613891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6" name="타원 405">
                  <a:extLst>
                    <a:ext uri="{FF2B5EF4-FFF2-40B4-BE49-F238E27FC236}">
                      <a16:creationId xmlns:a16="http://schemas.microsoft.com/office/drawing/2014/main" id="{72C09DA1-B63E-43EB-BAB2-255F3C254C18}"/>
                    </a:ext>
                  </a:extLst>
                </p:cNvPr>
                <p:cNvSpPr/>
                <p:nvPr/>
              </p:nvSpPr>
              <p:spPr>
                <a:xfrm rot="5400000">
                  <a:off x="5333797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7" name="타원 406">
                  <a:extLst>
                    <a:ext uri="{FF2B5EF4-FFF2-40B4-BE49-F238E27FC236}">
                      <a16:creationId xmlns:a16="http://schemas.microsoft.com/office/drawing/2014/main" id="{CAD6B770-9C81-4F61-8D21-0BF91E596D95}"/>
                    </a:ext>
                  </a:extLst>
                </p:cNvPr>
                <p:cNvSpPr/>
                <p:nvPr/>
              </p:nvSpPr>
              <p:spPr>
                <a:xfrm rot="5400000">
                  <a:off x="5053702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8" name="타원 407">
                  <a:extLst>
                    <a:ext uri="{FF2B5EF4-FFF2-40B4-BE49-F238E27FC236}">
                      <a16:creationId xmlns:a16="http://schemas.microsoft.com/office/drawing/2014/main" id="{E48A80A7-8EB8-4601-9F71-AFE1B4DFB0C2}"/>
                    </a:ext>
                  </a:extLst>
                </p:cNvPr>
                <p:cNvSpPr/>
                <p:nvPr/>
              </p:nvSpPr>
              <p:spPr>
                <a:xfrm rot="5400000">
                  <a:off x="4773608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9" name="타원 408">
                  <a:extLst>
                    <a:ext uri="{FF2B5EF4-FFF2-40B4-BE49-F238E27FC236}">
                      <a16:creationId xmlns:a16="http://schemas.microsoft.com/office/drawing/2014/main" id="{E4EBE12E-296A-41B9-97CF-5B54DFFB0857}"/>
                    </a:ext>
                  </a:extLst>
                </p:cNvPr>
                <p:cNvSpPr/>
                <p:nvPr/>
              </p:nvSpPr>
              <p:spPr>
                <a:xfrm rot="5400000">
                  <a:off x="4493514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0" name="타원 409">
                  <a:extLst>
                    <a:ext uri="{FF2B5EF4-FFF2-40B4-BE49-F238E27FC236}">
                      <a16:creationId xmlns:a16="http://schemas.microsoft.com/office/drawing/2014/main" id="{F18E518C-9970-4A80-B14C-A873FF3E8AD3}"/>
                    </a:ext>
                  </a:extLst>
                </p:cNvPr>
                <p:cNvSpPr/>
                <p:nvPr/>
              </p:nvSpPr>
              <p:spPr>
                <a:xfrm rot="5400000">
                  <a:off x="4213419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1" name="타원 410">
                  <a:extLst>
                    <a:ext uri="{FF2B5EF4-FFF2-40B4-BE49-F238E27FC236}">
                      <a16:creationId xmlns:a16="http://schemas.microsoft.com/office/drawing/2014/main" id="{797D09ED-0382-4E85-B83D-19AC20BAF474}"/>
                    </a:ext>
                  </a:extLst>
                </p:cNvPr>
                <p:cNvSpPr/>
                <p:nvPr/>
              </p:nvSpPr>
              <p:spPr>
                <a:xfrm rot="5400000">
                  <a:off x="3933325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2" name="타원 411">
                  <a:extLst>
                    <a:ext uri="{FF2B5EF4-FFF2-40B4-BE49-F238E27FC236}">
                      <a16:creationId xmlns:a16="http://schemas.microsoft.com/office/drawing/2014/main" id="{0A8F152A-F60C-4B86-A6A3-E23C79101ECA}"/>
                    </a:ext>
                  </a:extLst>
                </p:cNvPr>
                <p:cNvSpPr/>
                <p:nvPr/>
              </p:nvSpPr>
              <p:spPr>
                <a:xfrm rot="5400000">
                  <a:off x="3653231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3" name="타원 412">
                  <a:extLst>
                    <a:ext uri="{FF2B5EF4-FFF2-40B4-BE49-F238E27FC236}">
                      <a16:creationId xmlns:a16="http://schemas.microsoft.com/office/drawing/2014/main" id="{F092C37F-9AB6-4003-9133-0E2580E23CEE}"/>
                    </a:ext>
                  </a:extLst>
                </p:cNvPr>
                <p:cNvSpPr/>
                <p:nvPr/>
              </p:nvSpPr>
              <p:spPr>
                <a:xfrm rot="5400000">
                  <a:off x="3373137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4" name="타원 413">
                  <a:extLst>
                    <a:ext uri="{FF2B5EF4-FFF2-40B4-BE49-F238E27FC236}">
                      <a16:creationId xmlns:a16="http://schemas.microsoft.com/office/drawing/2014/main" id="{538747FE-8AB7-4FD0-89C2-12112E22EE91}"/>
                    </a:ext>
                  </a:extLst>
                </p:cNvPr>
                <p:cNvSpPr/>
                <p:nvPr/>
              </p:nvSpPr>
              <p:spPr>
                <a:xfrm rot="5400000">
                  <a:off x="3093042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5" name="타원 414">
                  <a:extLst>
                    <a:ext uri="{FF2B5EF4-FFF2-40B4-BE49-F238E27FC236}">
                      <a16:creationId xmlns:a16="http://schemas.microsoft.com/office/drawing/2014/main" id="{163E6425-5824-4F3C-AE3E-7F6FC277C3A9}"/>
                    </a:ext>
                  </a:extLst>
                </p:cNvPr>
                <p:cNvSpPr/>
                <p:nvPr/>
              </p:nvSpPr>
              <p:spPr>
                <a:xfrm rot="5400000">
                  <a:off x="2812948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6" name="타원 415">
                  <a:extLst>
                    <a:ext uri="{FF2B5EF4-FFF2-40B4-BE49-F238E27FC236}">
                      <a16:creationId xmlns:a16="http://schemas.microsoft.com/office/drawing/2014/main" id="{202FB311-2577-41BF-9652-1709F895BE9A}"/>
                    </a:ext>
                  </a:extLst>
                </p:cNvPr>
                <p:cNvSpPr/>
                <p:nvPr/>
              </p:nvSpPr>
              <p:spPr>
                <a:xfrm rot="5400000">
                  <a:off x="2532854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7" name="타원 416">
                  <a:extLst>
                    <a:ext uri="{FF2B5EF4-FFF2-40B4-BE49-F238E27FC236}">
                      <a16:creationId xmlns:a16="http://schemas.microsoft.com/office/drawing/2014/main" id="{2FD24A64-13B2-4989-87B5-51BFD3DE2C88}"/>
                    </a:ext>
                  </a:extLst>
                </p:cNvPr>
                <p:cNvSpPr/>
                <p:nvPr/>
              </p:nvSpPr>
              <p:spPr>
                <a:xfrm rot="5400000">
                  <a:off x="2252759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8" name="타원 417">
                  <a:extLst>
                    <a:ext uri="{FF2B5EF4-FFF2-40B4-BE49-F238E27FC236}">
                      <a16:creationId xmlns:a16="http://schemas.microsoft.com/office/drawing/2014/main" id="{8A8DF080-9694-4BF7-A5C7-B45736245FD8}"/>
                    </a:ext>
                  </a:extLst>
                </p:cNvPr>
                <p:cNvSpPr/>
                <p:nvPr/>
              </p:nvSpPr>
              <p:spPr>
                <a:xfrm rot="5400000">
                  <a:off x="1972665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9" name="타원 418">
                  <a:extLst>
                    <a:ext uri="{FF2B5EF4-FFF2-40B4-BE49-F238E27FC236}">
                      <a16:creationId xmlns:a16="http://schemas.microsoft.com/office/drawing/2014/main" id="{8727E01E-B78F-4A0A-9540-34690FEFD4EC}"/>
                    </a:ext>
                  </a:extLst>
                </p:cNvPr>
                <p:cNvSpPr/>
                <p:nvPr/>
              </p:nvSpPr>
              <p:spPr>
                <a:xfrm rot="5400000">
                  <a:off x="1692571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0" name="타원 419">
                  <a:extLst>
                    <a:ext uri="{FF2B5EF4-FFF2-40B4-BE49-F238E27FC236}">
                      <a16:creationId xmlns:a16="http://schemas.microsoft.com/office/drawing/2014/main" id="{0E63A7A5-5A03-4AE4-BC1A-E33932C84AF6}"/>
                    </a:ext>
                  </a:extLst>
                </p:cNvPr>
                <p:cNvSpPr/>
                <p:nvPr/>
              </p:nvSpPr>
              <p:spPr>
                <a:xfrm rot="5400000">
                  <a:off x="1412476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1" name="타원 420">
                  <a:extLst>
                    <a:ext uri="{FF2B5EF4-FFF2-40B4-BE49-F238E27FC236}">
                      <a16:creationId xmlns:a16="http://schemas.microsoft.com/office/drawing/2014/main" id="{AD446727-0D0F-489D-9FFA-D01C1668AC1B}"/>
                    </a:ext>
                  </a:extLst>
                </p:cNvPr>
                <p:cNvSpPr/>
                <p:nvPr/>
              </p:nvSpPr>
              <p:spPr>
                <a:xfrm rot="5400000">
                  <a:off x="1132382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2" name="타원 421">
                  <a:extLst>
                    <a:ext uri="{FF2B5EF4-FFF2-40B4-BE49-F238E27FC236}">
                      <a16:creationId xmlns:a16="http://schemas.microsoft.com/office/drawing/2014/main" id="{F3DAAB1C-6DE4-46C6-AD37-C1433EC72DF1}"/>
                    </a:ext>
                  </a:extLst>
                </p:cNvPr>
                <p:cNvSpPr/>
                <p:nvPr/>
              </p:nvSpPr>
              <p:spPr>
                <a:xfrm rot="5400000">
                  <a:off x="852288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3" name="타원 422">
                  <a:extLst>
                    <a:ext uri="{FF2B5EF4-FFF2-40B4-BE49-F238E27FC236}">
                      <a16:creationId xmlns:a16="http://schemas.microsoft.com/office/drawing/2014/main" id="{A3552A2C-868F-4621-AC4D-5E2C44FD91AE}"/>
                    </a:ext>
                  </a:extLst>
                </p:cNvPr>
                <p:cNvSpPr/>
                <p:nvPr/>
              </p:nvSpPr>
              <p:spPr>
                <a:xfrm rot="5400000">
                  <a:off x="572193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4" name="타원 423">
                  <a:extLst>
                    <a:ext uri="{FF2B5EF4-FFF2-40B4-BE49-F238E27FC236}">
                      <a16:creationId xmlns:a16="http://schemas.microsoft.com/office/drawing/2014/main" id="{9511B25D-382F-48AC-A1E5-5078289CCDA3}"/>
                    </a:ext>
                  </a:extLst>
                </p:cNvPr>
                <p:cNvSpPr/>
                <p:nvPr/>
              </p:nvSpPr>
              <p:spPr>
                <a:xfrm rot="5400000">
                  <a:off x="292099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5" name="타원 424">
                  <a:extLst>
                    <a:ext uri="{FF2B5EF4-FFF2-40B4-BE49-F238E27FC236}">
                      <a16:creationId xmlns:a16="http://schemas.microsoft.com/office/drawing/2014/main" id="{30E00F69-E71E-4E8D-BA71-88678645F00D}"/>
                    </a:ext>
                  </a:extLst>
                </p:cNvPr>
                <p:cNvSpPr/>
                <p:nvPr/>
              </p:nvSpPr>
              <p:spPr>
                <a:xfrm rot="5400000">
                  <a:off x="9535203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6" name="타원 425">
                  <a:extLst>
                    <a:ext uri="{FF2B5EF4-FFF2-40B4-BE49-F238E27FC236}">
                      <a16:creationId xmlns:a16="http://schemas.microsoft.com/office/drawing/2014/main" id="{BFE6EA8A-5EB5-4785-9950-12AB3B22946E}"/>
                    </a:ext>
                  </a:extLst>
                </p:cNvPr>
                <p:cNvSpPr/>
                <p:nvPr/>
              </p:nvSpPr>
              <p:spPr>
                <a:xfrm rot="5400000">
                  <a:off x="9255117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7" name="타원 426">
                  <a:extLst>
                    <a:ext uri="{FF2B5EF4-FFF2-40B4-BE49-F238E27FC236}">
                      <a16:creationId xmlns:a16="http://schemas.microsoft.com/office/drawing/2014/main" id="{6B446E1C-6378-409C-A104-6467D55395C6}"/>
                    </a:ext>
                  </a:extLst>
                </p:cNvPr>
                <p:cNvSpPr/>
                <p:nvPr/>
              </p:nvSpPr>
              <p:spPr>
                <a:xfrm rot="5400000">
                  <a:off x="8975023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8" name="타원 427">
                  <a:extLst>
                    <a:ext uri="{FF2B5EF4-FFF2-40B4-BE49-F238E27FC236}">
                      <a16:creationId xmlns:a16="http://schemas.microsoft.com/office/drawing/2014/main" id="{BCD97250-F325-46A7-B3EC-31ED91E005B5}"/>
                    </a:ext>
                  </a:extLst>
                </p:cNvPr>
                <p:cNvSpPr/>
                <p:nvPr/>
              </p:nvSpPr>
              <p:spPr>
                <a:xfrm rot="5400000">
                  <a:off x="8694929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9" name="타원 428">
                  <a:extLst>
                    <a:ext uri="{FF2B5EF4-FFF2-40B4-BE49-F238E27FC236}">
                      <a16:creationId xmlns:a16="http://schemas.microsoft.com/office/drawing/2014/main" id="{0B01BC62-DFB6-4C10-BF1D-78C3E8B5EE1A}"/>
                    </a:ext>
                  </a:extLst>
                </p:cNvPr>
                <p:cNvSpPr/>
                <p:nvPr/>
              </p:nvSpPr>
              <p:spPr>
                <a:xfrm rot="5400000">
                  <a:off x="8414834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0" name="타원 429">
                  <a:extLst>
                    <a:ext uri="{FF2B5EF4-FFF2-40B4-BE49-F238E27FC236}">
                      <a16:creationId xmlns:a16="http://schemas.microsoft.com/office/drawing/2014/main" id="{140B7723-DCB6-4258-88B7-216E2922402B}"/>
                    </a:ext>
                  </a:extLst>
                </p:cNvPr>
                <p:cNvSpPr/>
                <p:nvPr/>
              </p:nvSpPr>
              <p:spPr>
                <a:xfrm rot="5400000">
                  <a:off x="8134740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1" name="타원 430">
                  <a:extLst>
                    <a:ext uri="{FF2B5EF4-FFF2-40B4-BE49-F238E27FC236}">
                      <a16:creationId xmlns:a16="http://schemas.microsoft.com/office/drawing/2014/main" id="{CD3093F4-0692-4A47-A0DE-18A08426762F}"/>
                    </a:ext>
                  </a:extLst>
                </p:cNvPr>
                <p:cNvSpPr/>
                <p:nvPr/>
              </p:nvSpPr>
              <p:spPr>
                <a:xfrm rot="5400000">
                  <a:off x="7854646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2" name="타원 431">
                  <a:extLst>
                    <a:ext uri="{FF2B5EF4-FFF2-40B4-BE49-F238E27FC236}">
                      <a16:creationId xmlns:a16="http://schemas.microsoft.com/office/drawing/2014/main" id="{EBFF51DC-E0A8-4BC9-8424-4BDD37925C63}"/>
                    </a:ext>
                  </a:extLst>
                </p:cNvPr>
                <p:cNvSpPr/>
                <p:nvPr/>
              </p:nvSpPr>
              <p:spPr>
                <a:xfrm rot="5400000">
                  <a:off x="7574551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3" name="타원 432">
                  <a:extLst>
                    <a:ext uri="{FF2B5EF4-FFF2-40B4-BE49-F238E27FC236}">
                      <a16:creationId xmlns:a16="http://schemas.microsoft.com/office/drawing/2014/main" id="{A42D7BC2-1C21-43F6-8356-987035601D89}"/>
                    </a:ext>
                  </a:extLst>
                </p:cNvPr>
                <p:cNvSpPr/>
                <p:nvPr/>
              </p:nvSpPr>
              <p:spPr>
                <a:xfrm rot="5400000">
                  <a:off x="7294457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4" name="타원 433">
                  <a:extLst>
                    <a:ext uri="{FF2B5EF4-FFF2-40B4-BE49-F238E27FC236}">
                      <a16:creationId xmlns:a16="http://schemas.microsoft.com/office/drawing/2014/main" id="{09D55873-7660-49DA-8FDE-2476F0FB7C96}"/>
                    </a:ext>
                  </a:extLst>
                </p:cNvPr>
                <p:cNvSpPr/>
                <p:nvPr/>
              </p:nvSpPr>
              <p:spPr>
                <a:xfrm rot="5400000">
                  <a:off x="7014363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5" name="타원 434">
                  <a:extLst>
                    <a:ext uri="{FF2B5EF4-FFF2-40B4-BE49-F238E27FC236}">
                      <a16:creationId xmlns:a16="http://schemas.microsoft.com/office/drawing/2014/main" id="{D38D3171-7C3D-40F3-9705-A6BAA91B6221}"/>
                    </a:ext>
                  </a:extLst>
                </p:cNvPr>
                <p:cNvSpPr/>
                <p:nvPr/>
              </p:nvSpPr>
              <p:spPr>
                <a:xfrm rot="5400000">
                  <a:off x="6734268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6" name="타원 435">
                  <a:extLst>
                    <a:ext uri="{FF2B5EF4-FFF2-40B4-BE49-F238E27FC236}">
                      <a16:creationId xmlns:a16="http://schemas.microsoft.com/office/drawing/2014/main" id="{8F2B8BB9-477B-4863-B354-B802481E3CE8}"/>
                    </a:ext>
                  </a:extLst>
                </p:cNvPr>
                <p:cNvSpPr/>
                <p:nvPr/>
              </p:nvSpPr>
              <p:spPr>
                <a:xfrm rot="5400000">
                  <a:off x="6454174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68" name="그룹 367">
                <a:extLst>
                  <a:ext uri="{FF2B5EF4-FFF2-40B4-BE49-F238E27FC236}">
                    <a16:creationId xmlns:a16="http://schemas.microsoft.com/office/drawing/2014/main" id="{E13F382E-22C6-4B6C-8306-4A8F3369EAD1}"/>
                  </a:ext>
                </a:extLst>
              </p:cNvPr>
              <p:cNvGrpSpPr/>
              <p:nvPr/>
            </p:nvGrpSpPr>
            <p:grpSpPr>
              <a:xfrm>
                <a:off x="292100" y="4139603"/>
                <a:ext cx="9321800" cy="78697"/>
                <a:chOff x="292100" y="4139603"/>
                <a:chExt cx="9321800" cy="78697"/>
              </a:xfrm>
              <a:solidFill>
                <a:srgbClr val="FFFFFF"/>
              </a:solidFill>
            </p:grpSpPr>
            <p:sp>
              <p:nvSpPr>
                <p:cNvPr id="369" name="타원 368">
                  <a:extLst>
                    <a:ext uri="{FF2B5EF4-FFF2-40B4-BE49-F238E27FC236}">
                      <a16:creationId xmlns:a16="http://schemas.microsoft.com/office/drawing/2014/main" id="{D5DE543C-7708-4591-910B-5E5273EF448E}"/>
                    </a:ext>
                  </a:extLst>
                </p:cNvPr>
                <p:cNvSpPr/>
                <p:nvPr/>
              </p:nvSpPr>
              <p:spPr>
                <a:xfrm rot="5400000">
                  <a:off x="6174080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0" name="타원 369">
                  <a:extLst>
                    <a:ext uri="{FF2B5EF4-FFF2-40B4-BE49-F238E27FC236}">
                      <a16:creationId xmlns:a16="http://schemas.microsoft.com/office/drawing/2014/main" id="{32D9EB02-A156-4262-BEFE-A33BBF8C42C1}"/>
                    </a:ext>
                  </a:extLst>
                </p:cNvPr>
                <p:cNvSpPr/>
                <p:nvPr/>
              </p:nvSpPr>
              <p:spPr>
                <a:xfrm rot="5400000">
                  <a:off x="5893985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1" name="타원 370">
                  <a:extLst>
                    <a:ext uri="{FF2B5EF4-FFF2-40B4-BE49-F238E27FC236}">
                      <a16:creationId xmlns:a16="http://schemas.microsoft.com/office/drawing/2014/main" id="{F3F09E22-84C0-451A-A7A9-322B7B1280AC}"/>
                    </a:ext>
                  </a:extLst>
                </p:cNvPr>
                <p:cNvSpPr/>
                <p:nvPr/>
              </p:nvSpPr>
              <p:spPr>
                <a:xfrm rot="5400000">
                  <a:off x="5613891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2" name="타원 371">
                  <a:extLst>
                    <a:ext uri="{FF2B5EF4-FFF2-40B4-BE49-F238E27FC236}">
                      <a16:creationId xmlns:a16="http://schemas.microsoft.com/office/drawing/2014/main" id="{96A2BFF0-97D8-4D7D-A18E-A0068F3342AC}"/>
                    </a:ext>
                  </a:extLst>
                </p:cNvPr>
                <p:cNvSpPr/>
                <p:nvPr/>
              </p:nvSpPr>
              <p:spPr>
                <a:xfrm rot="5400000">
                  <a:off x="5333797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3" name="타원 372">
                  <a:extLst>
                    <a:ext uri="{FF2B5EF4-FFF2-40B4-BE49-F238E27FC236}">
                      <a16:creationId xmlns:a16="http://schemas.microsoft.com/office/drawing/2014/main" id="{F62389B5-3BEA-4798-B305-98B5DCDB07DB}"/>
                    </a:ext>
                  </a:extLst>
                </p:cNvPr>
                <p:cNvSpPr/>
                <p:nvPr/>
              </p:nvSpPr>
              <p:spPr>
                <a:xfrm rot="5400000">
                  <a:off x="5053702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4" name="타원 373">
                  <a:extLst>
                    <a:ext uri="{FF2B5EF4-FFF2-40B4-BE49-F238E27FC236}">
                      <a16:creationId xmlns:a16="http://schemas.microsoft.com/office/drawing/2014/main" id="{E929411B-156E-4867-8CED-5EB034850370}"/>
                    </a:ext>
                  </a:extLst>
                </p:cNvPr>
                <p:cNvSpPr/>
                <p:nvPr/>
              </p:nvSpPr>
              <p:spPr>
                <a:xfrm rot="5400000">
                  <a:off x="4773608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5" name="타원 374">
                  <a:extLst>
                    <a:ext uri="{FF2B5EF4-FFF2-40B4-BE49-F238E27FC236}">
                      <a16:creationId xmlns:a16="http://schemas.microsoft.com/office/drawing/2014/main" id="{C70A6B8B-0514-4069-805F-135BA822AC53}"/>
                    </a:ext>
                  </a:extLst>
                </p:cNvPr>
                <p:cNvSpPr/>
                <p:nvPr/>
              </p:nvSpPr>
              <p:spPr>
                <a:xfrm rot="5400000">
                  <a:off x="4493514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6" name="타원 375">
                  <a:extLst>
                    <a:ext uri="{FF2B5EF4-FFF2-40B4-BE49-F238E27FC236}">
                      <a16:creationId xmlns:a16="http://schemas.microsoft.com/office/drawing/2014/main" id="{C4CE9E97-9AED-4076-A60C-65F60ED67A7E}"/>
                    </a:ext>
                  </a:extLst>
                </p:cNvPr>
                <p:cNvSpPr/>
                <p:nvPr/>
              </p:nvSpPr>
              <p:spPr>
                <a:xfrm rot="5400000">
                  <a:off x="4213419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7" name="타원 376">
                  <a:extLst>
                    <a:ext uri="{FF2B5EF4-FFF2-40B4-BE49-F238E27FC236}">
                      <a16:creationId xmlns:a16="http://schemas.microsoft.com/office/drawing/2014/main" id="{9ADE38C0-38FA-445A-A512-129FC381CD42}"/>
                    </a:ext>
                  </a:extLst>
                </p:cNvPr>
                <p:cNvSpPr/>
                <p:nvPr/>
              </p:nvSpPr>
              <p:spPr>
                <a:xfrm rot="5400000">
                  <a:off x="3933325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8" name="타원 377">
                  <a:extLst>
                    <a:ext uri="{FF2B5EF4-FFF2-40B4-BE49-F238E27FC236}">
                      <a16:creationId xmlns:a16="http://schemas.microsoft.com/office/drawing/2014/main" id="{8EB4DD07-49D9-485C-A46B-20DEBD8DEECB}"/>
                    </a:ext>
                  </a:extLst>
                </p:cNvPr>
                <p:cNvSpPr/>
                <p:nvPr/>
              </p:nvSpPr>
              <p:spPr>
                <a:xfrm rot="5400000">
                  <a:off x="3653231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9" name="타원 378">
                  <a:extLst>
                    <a:ext uri="{FF2B5EF4-FFF2-40B4-BE49-F238E27FC236}">
                      <a16:creationId xmlns:a16="http://schemas.microsoft.com/office/drawing/2014/main" id="{557AD9E4-9C0E-414D-95F8-22CE4518AB7C}"/>
                    </a:ext>
                  </a:extLst>
                </p:cNvPr>
                <p:cNvSpPr/>
                <p:nvPr/>
              </p:nvSpPr>
              <p:spPr>
                <a:xfrm rot="5400000">
                  <a:off x="3373137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0" name="타원 379">
                  <a:extLst>
                    <a:ext uri="{FF2B5EF4-FFF2-40B4-BE49-F238E27FC236}">
                      <a16:creationId xmlns:a16="http://schemas.microsoft.com/office/drawing/2014/main" id="{12DE8FFC-880B-447F-84BB-CD0B855D5198}"/>
                    </a:ext>
                  </a:extLst>
                </p:cNvPr>
                <p:cNvSpPr/>
                <p:nvPr/>
              </p:nvSpPr>
              <p:spPr>
                <a:xfrm rot="5400000">
                  <a:off x="3093042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1" name="타원 380">
                  <a:extLst>
                    <a:ext uri="{FF2B5EF4-FFF2-40B4-BE49-F238E27FC236}">
                      <a16:creationId xmlns:a16="http://schemas.microsoft.com/office/drawing/2014/main" id="{26C0E4A6-AB69-44E9-987C-2665E5E3CE59}"/>
                    </a:ext>
                  </a:extLst>
                </p:cNvPr>
                <p:cNvSpPr/>
                <p:nvPr/>
              </p:nvSpPr>
              <p:spPr>
                <a:xfrm rot="5400000">
                  <a:off x="2812948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2" name="타원 381">
                  <a:extLst>
                    <a:ext uri="{FF2B5EF4-FFF2-40B4-BE49-F238E27FC236}">
                      <a16:creationId xmlns:a16="http://schemas.microsoft.com/office/drawing/2014/main" id="{03F7FB06-8F2E-4473-9D31-AF7B0545A3DB}"/>
                    </a:ext>
                  </a:extLst>
                </p:cNvPr>
                <p:cNvSpPr/>
                <p:nvPr/>
              </p:nvSpPr>
              <p:spPr>
                <a:xfrm rot="5400000">
                  <a:off x="2532854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3" name="타원 382">
                  <a:extLst>
                    <a:ext uri="{FF2B5EF4-FFF2-40B4-BE49-F238E27FC236}">
                      <a16:creationId xmlns:a16="http://schemas.microsoft.com/office/drawing/2014/main" id="{50F57BE7-BB74-4F81-B8CD-0590461317A7}"/>
                    </a:ext>
                  </a:extLst>
                </p:cNvPr>
                <p:cNvSpPr/>
                <p:nvPr/>
              </p:nvSpPr>
              <p:spPr>
                <a:xfrm rot="5400000">
                  <a:off x="2252759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4" name="타원 383">
                  <a:extLst>
                    <a:ext uri="{FF2B5EF4-FFF2-40B4-BE49-F238E27FC236}">
                      <a16:creationId xmlns:a16="http://schemas.microsoft.com/office/drawing/2014/main" id="{5E826953-B74E-4803-BCCF-E250E73B295B}"/>
                    </a:ext>
                  </a:extLst>
                </p:cNvPr>
                <p:cNvSpPr/>
                <p:nvPr/>
              </p:nvSpPr>
              <p:spPr>
                <a:xfrm rot="5400000">
                  <a:off x="1972665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5" name="타원 384">
                  <a:extLst>
                    <a:ext uri="{FF2B5EF4-FFF2-40B4-BE49-F238E27FC236}">
                      <a16:creationId xmlns:a16="http://schemas.microsoft.com/office/drawing/2014/main" id="{273F2F7E-3F79-4263-8D70-E785FEAC4899}"/>
                    </a:ext>
                  </a:extLst>
                </p:cNvPr>
                <p:cNvSpPr/>
                <p:nvPr/>
              </p:nvSpPr>
              <p:spPr>
                <a:xfrm rot="5400000">
                  <a:off x="1692571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6" name="타원 385">
                  <a:extLst>
                    <a:ext uri="{FF2B5EF4-FFF2-40B4-BE49-F238E27FC236}">
                      <a16:creationId xmlns:a16="http://schemas.microsoft.com/office/drawing/2014/main" id="{FE7980A0-920B-4B50-92FB-252780B9A349}"/>
                    </a:ext>
                  </a:extLst>
                </p:cNvPr>
                <p:cNvSpPr/>
                <p:nvPr/>
              </p:nvSpPr>
              <p:spPr>
                <a:xfrm rot="5400000">
                  <a:off x="1412476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7" name="타원 386">
                  <a:extLst>
                    <a:ext uri="{FF2B5EF4-FFF2-40B4-BE49-F238E27FC236}">
                      <a16:creationId xmlns:a16="http://schemas.microsoft.com/office/drawing/2014/main" id="{86833898-9920-4604-BC0D-7AAAC6DB4C45}"/>
                    </a:ext>
                  </a:extLst>
                </p:cNvPr>
                <p:cNvSpPr/>
                <p:nvPr/>
              </p:nvSpPr>
              <p:spPr>
                <a:xfrm rot="5400000">
                  <a:off x="1132382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8" name="타원 387">
                  <a:extLst>
                    <a:ext uri="{FF2B5EF4-FFF2-40B4-BE49-F238E27FC236}">
                      <a16:creationId xmlns:a16="http://schemas.microsoft.com/office/drawing/2014/main" id="{0E86A7C9-D226-4E60-B5F5-0125F3873960}"/>
                    </a:ext>
                  </a:extLst>
                </p:cNvPr>
                <p:cNvSpPr/>
                <p:nvPr/>
              </p:nvSpPr>
              <p:spPr>
                <a:xfrm rot="5400000">
                  <a:off x="852288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9" name="타원 388">
                  <a:extLst>
                    <a:ext uri="{FF2B5EF4-FFF2-40B4-BE49-F238E27FC236}">
                      <a16:creationId xmlns:a16="http://schemas.microsoft.com/office/drawing/2014/main" id="{569C92E6-B048-4839-A47E-D44674CB2E22}"/>
                    </a:ext>
                  </a:extLst>
                </p:cNvPr>
                <p:cNvSpPr/>
                <p:nvPr/>
              </p:nvSpPr>
              <p:spPr>
                <a:xfrm rot="5400000">
                  <a:off x="572193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0" name="타원 389">
                  <a:extLst>
                    <a:ext uri="{FF2B5EF4-FFF2-40B4-BE49-F238E27FC236}">
                      <a16:creationId xmlns:a16="http://schemas.microsoft.com/office/drawing/2014/main" id="{69A05BED-EC81-4CB2-A7FB-FE124AB7635D}"/>
                    </a:ext>
                  </a:extLst>
                </p:cNvPr>
                <p:cNvSpPr/>
                <p:nvPr/>
              </p:nvSpPr>
              <p:spPr>
                <a:xfrm rot="5400000">
                  <a:off x="292099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1" name="타원 390">
                  <a:extLst>
                    <a:ext uri="{FF2B5EF4-FFF2-40B4-BE49-F238E27FC236}">
                      <a16:creationId xmlns:a16="http://schemas.microsoft.com/office/drawing/2014/main" id="{CED3E779-DDB0-48D7-882E-9D937CFA7146}"/>
                    </a:ext>
                  </a:extLst>
                </p:cNvPr>
                <p:cNvSpPr/>
                <p:nvPr/>
              </p:nvSpPr>
              <p:spPr>
                <a:xfrm rot="5400000">
                  <a:off x="9535203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2" name="타원 391">
                  <a:extLst>
                    <a:ext uri="{FF2B5EF4-FFF2-40B4-BE49-F238E27FC236}">
                      <a16:creationId xmlns:a16="http://schemas.microsoft.com/office/drawing/2014/main" id="{C2430143-E680-4CDA-80D2-798635F123CE}"/>
                    </a:ext>
                  </a:extLst>
                </p:cNvPr>
                <p:cNvSpPr/>
                <p:nvPr/>
              </p:nvSpPr>
              <p:spPr>
                <a:xfrm rot="5400000">
                  <a:off x="9255117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3" name="타원 392">
                  <a:extLst>
                    <a:ext uri="{FF2B5EF4-FFF2-40B4-BE49-F238E27FC236}">
                      <a16:creationId xmlns:a16="http://schemas.microsoft.com/office/drawing/2014/main" id="{BDFA411B-2F99-423B-A7AE-803D626764C9}"/>
                    </a:ext>
                  </a:extLst>
                </p:cNvPr>
                <p:cNvSpPr/>
                <p:nvPr/>
              </p:nvSpPr>
              <p:spPr>
                <a:xfrm rot="5400000">
                  <a:off x="8975023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4" name="타원 393">
                  <a:extLst>
                    <a:ext uri="{FF2B5EF4-FFF2-40B4-BE49-F238E27FC236}">
                      <a16:creationId xmlns:a16="http://schemas.microsoft.com/office/drawing/2014/main" id="{0C7B30E9-C21D-41A0-B602-CBA92F9690D6}"/>
                    </a:ext>
                  </a:extLst>
                </p:cNvPr>
                <p:cNvSpPr/>
                <p:nvPr/>
              </p:nvSpPr>
              <p:spPr>
                <a:xfrm rot="5400000">
                  <a:off x="8694929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5" name="타원 394">
                  <a:extLst>
                    <a:ext uri="{FF2B5EF4-FFF2-40B4-BE49-F238E27FC236}">
                      <a16:creationId xmlns:a16="http://schemas.microsoft.com/office/drawing/2014/main" id="{57F1002E-9658-4EE4-BC0B-C5D4491A616D}"/>
                    </a:ext>
                  </a:extLst>
                </p:cNvPr>
                <p:cNvSpPr/>
                <p:nvPr/>
              </p:nvSpPr>
              <p:spPr>
                <a:xfrm rot="5400000">
                  <a:off x="8414834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6" name="타원 395">
                  <a:extLst>
                    <a:ext uri="{FF2B5EF4-FFF2-40B4-BE49-F238E27FC236}">
                      <a16:creationId xmlns:a16="http://schemas.microsoft.com/office/drawing/2014/main" id="{C3A53D6A-8F2B-4DA7-823D-A22778E7EE0C}"/>
                    </a:ext>
                  </a:extLst>
                </p:cNvPr>
                <p:cNvSpPr/>
                <p:nvPr/>
              </p:nvSpPr>
              <p:spPr>
                <a:xfrm rot="5400000">
                  <a:off x="8134740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7" name="타원 396">
                  <a:extLst>
                    <a:ext uri="{FF2B5EF4-FFF2-40B4-BE49-F238E27FC236}">
                      <a16:creationId xmlns:a16="http://schemas.microsoft.com/office/drawing/2014/main" id="{A0BC61F4-45E2-4052-9214-301DF11B3FA5}"/>
                    </a:ext>
                  </a:extLst>
                </p:cNvPr>
                <p:cNvSpPr/>
                <p:nvPr/>
              </p:nvSpPr>
              <p:spPr>
                <a:xfrm rot="5400000">
                  <a:off x="7854646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8" name="타원 397">
                  <a:extLst>
                    <a:ext uri="{FF2B5EF4-FFF2-40B4-BE49-F238E27FC236}">
                      <a16:creationId xmlns:a16="http://schemas.microsoft.com/office/drawing/2014/main" id="{251919BA-2669-470D-9F1D-E39A375CAE29}"/>
                    </a:ext>
                  </a:extLst>
                </p:cNvPr>
                <p:cNvSpPr/>
                <p:nvPr/>
              </p:nvSpPr>
              <p:spPr>
                <a:xfrm rot="5400000">
                  <a:off x="7574551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9" name="타원 398">
                  <a:extLst>
                    <a:ext uri="{FF2B5EF4-FFF2-40B4-BE49-F238E27FC236}">
                      <a16:creationId xmlns:a16="http://schemas.microsoft.com/office/drawing/2014/main" id="{EBD81FC4-860B-4C3C-B799-C31EC9B10897}"/>
                    </a:ext>
                  </a:extLst>
                </p:cNvPr>
                <p:cNvSpPr/>
                <p:nvPr/>
              </p:nvSpPr>
              <p:spPr>
                <a:xfrm rot="5400000">
                  <a:off x="7294457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0" name="타원 399">
                  <a:extLst>
                    <a:ext uri="{FF2B5EF4-FFF2-40B4-BE49-F238E27FC236}">
                      <a16:creationId xmlns:a16="http://schemas.microsoft.com/office/drawing/2014/main" id="{C48FA0C4-8144-427E-8F9C-F37DFD0360EF}"/>
                    </a:ext>
                  </a:extLst>
                </p:cNvPr>
                <p:cNvSpPr/>
                <p:nvPr/>
              </p:nvSpPr>
              <p:spPr>
                <a:xfrm rot="5400000">
                  <a:off x="7014363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1" name="타원 400">
                  <a:extLst>
                    <a:ext uri="{FF2B5EF4-FFF2-40B4-BE49-F238E27FC236}">
                      <a16:creationId xmlns:a16="http://schemas.microsoft.com/office/drawing/2014/main" id="{36C5C12A-0A40-43A6-8101-CD20A6C4F84B}"/>
                    </a:ext>
                  </a:extLst>
                </p:cNvPr>
                <p:cNvSpPr/>
                <p:nvPr/>
              </p:nvSpPr>
              <p:spPr>
                <a:xfrm rot="5400000">
                  <a:off x="6734268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2" name="타원 401">
                  <a:extLst>
                    <a:ext uri="{FF2B5EF4-FFF2-40B4-BE49-F238E27FC236}">
                      <a16:creationId xmlns:a16="http://schemas.microsoft.com/office/drawing/2014/main" id="{80DD2053-1808-4356-BDE5-F317E34B8FB9}"/>
                    </a:ext>
                  </a:extLst>
                </p:cNvPr>
                <p:cNvSpPr/>
                <p:nvPr/>
              </p:nvSpPr>
              <p:spPr>
                <a:xfrm rot="5400000">
                  <a:off x="6454174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E8BE3887-5982-4764-881D-D418F3C2334F}"/>
                </a:ext>
              </a:extLst>
            </p:cNvPr>
            <p:cNvGrpSpPr/>
            <p:nvPr/>
          </p:nvGrpSpPr>
          <p:grpSpPr>
            <a:xfrm flipV="1">
              <a:off x="292100" y="344897"/>
              <a:ext cx="9321800" cy="2439594"/>
              <a:chOff x="292100" y="4139603"/>
              <a:chExt cx="9321800" cy="2439594"/>
            </a:xfrm>
          </p:grpSpPr>
          <p:grpSp>
            <p:nvGrpSpPr>
              <p:cNvPr id="9" name="그룹 8">
                <a:extLst>
                  <a:ext uri="{FF2B5EF4-FFF2-40B4-BE49-F238E27FC236}">
                    <a16:creationId xmlns:a16="http://schemas.microsoft.com/office/drawing/2014/main" id="{5C63F5CF-1001-43FA-BBB6-ED01C6C23B9E}"/>
                  </a:ext>
                </a:extLst>
              </p:cNvPr>
              <p:cNvGrpSpPr/>
              <p:nvPr/>
            </p:nvGrpSpPr>
            <p:grpSpPr>
              <a:xfrm>
                <a:off x="292100" y="6500500"/>
                <a:ext cx="9321800" cy="78697"/>
                <a:chOff x="292100" y="6500500"/>
                <a:chExt cx="9321800" cy="78697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5" name="타원 324">
                  <a:extLst>
                    <a:ext uri="{FF2B5EF4-FFF2-40B4-BE49-F238E27FC236}">
                      <a16:creationId xmlns:a16="http://schemas.microsoft.com/office/drawing/2014/main" id="{1A33702F-7360-4A11-90BD-D64FF1D3ECCC}"/>
                    </a:ext>
                  </a:extLst>
                </p:cNvPr>
                <p:cNvSpPr/>
                <p:nvPr/>
              </p:nvSpPr>
              <p:spPr>
                <a:xfrm rot="5400000">
                  <a:off x="6174080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6" name="타원 325">
                  <a:extLst>
                    <a:ext uri="{FF2B5EF4-FFF2-40B4-BE49-F238E27FC236}">
                      <a16:creationId xmlns:a16="http://schemas.microsoft.com/office/drawing/2014/main" id="{E39521E4-DF96-4AF1-BA9F-762C82F6F490}"/>
                    </a:ext>
                  </a:extLst>
                </p:cNvPr>
                <p:cNvSpPr/>
                <p:nvPr/>
              </p:nvSpPr>
              <p:spPr>
                <a:xfrm rot="5400000">
                  <a:off x="5893985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7" name="타원 326">
                  <a:extLst>
                    <a:ext uri="{FF2B5EF4-FFF2-40B4-BE49-F238E27FC236}">
                      <a16:creationId xmlns:a16="http://schemas.microsoft.com/office/drawing/2014/main" id="{681794D7-F069-4DD0-B00F-AE1F59B841A9}"/>
                    </a:ext>
                  </a:extLst>
                </p:cNvPr>
                <p:cNvSpPr/>
                <p:nvPr/>
              </p:nvSpPr>
              <p:spPr>
                <a:xfrm rot="5400000">
                  <a:off x="5613891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8" name="타원 327">
                  <a:extLst>
                    <a:ext uri="{FF2B5EF4-FFF2-40B4-BE49-F238E27FC236}">
                      <a16:creationId xmlns:a16="http://schemas.microsoft.com/office/drawing/2014/main" id="{7E65A526-B327-4B7C-9911-DDE4D7E80A0A}"/>
                    </a:ext>
                  </a:extLst>
                </p:cNvPr>
                <p:cNvSpPr/>
                <p:nvPr/>
              </p:nvSpPr>
              <p:spPr>
                <a:xfrm rot="5400000">
                  <a:off x="5333797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9" name="타원 328">
                  <a:extLst>
                    <a:ext uri="{FF2B5EF4-FFF2-40B4-BE49-F238E27FC236}">
                      <a16:creationId xmlns:a16="http://schemas.microsoft.com/office/drawing/2014/main" id="{F317D472-A4AA-4726-BA6D-5A457A49DA79}"/>
                    </a:ext>
                  </a:extLst>
                </p:cNvPr>
                <p:cNvSpPr/>
                <p:nvPr/>
              </p:nvSpPr>
              <p:spPr>
                <a:xfrm rot="5400000">
                  <a:off x="5053702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0" name="타원 329">
                  <a:extLst>
                    <a:ext uri="{FF2B5EF4-FFF2-40B4-BE49-F238E27FC236}">
                      <a16:creationId xmlns:a16="http://schemas.microsoft.com/office/drawing/2014/main" id="{C33A4234-59D8-43FB-9DB6-28C551178E09}"/>
                    </a:ext>
                  </a:extLst>
                </p:cNvPr>
                <p:cNvSpPr/>
                <p:nvPr/>
              </p:nvSpPr>
              <p:spPr>
                <a:xfrm rot="5400000">
                  <a:off x="4773608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1" name="타원 330">
                  <a:extLst>
                    <a:ext uri="{FF2B5EF4-FFF2-40B4-BE49-F238E27FC236}">
                      <a16:creationId xmlns:a16="http://schemas.microsoft.com/office/drawing/2014/main" id="{39C9670F-0C9D-4AF8-8ED2-5B96118C35C7}"/>
                    </a:ext>
                  </a:extLst>
                </p:cNvPr>
                <p:cNvSpPr/>
                <p:nvPr/>
              </p:nvSpPr>
              <p:spPr>
                <a:xfrm rot="5400000">
                  <a:off x="4493514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2" name="타원 331">
                  <a:extLst>
                    <a:ext uri="{FF2B5EF4-FFF2-40B4-BE49-F238E27FC236}">
                      <a16:creationId xmlns:a16="http://schemas.microsoft.com/office/drawing/2014/main" id="{D8B4A8D9-7134-4972-BA90-C4456A06796A}"/>
                    </a:ext>
                  </a:extLst>
                </p:cNvPr>
                <p:cNvSpPr/>
                <p:nvPr/>
              </p:nvSpPr>
              <p:spPr>
                <a:xfrm rot="5400000">
                  <a:off x="4213419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3" name="타원 332">
                  <a:extLst>
                    <a:ext uri="{FF2B5EF4-FFF2-40B4-BE49-F238E27FC236}">
                      <a16:creationId xmlns:a16="http://schemas.microsoft.com/office/drawing/2014/main" id="{AB9D1164-8CF7-4D68-8CE6-8E3C89092129}"/>
                    </a:ext>
                  </a:extLst>
                </p:cNvPr>
                <p:cNvSpPr/>
                <p:nvPr/>
              </p:nvSpPr>
              <p:spPr>
                <a:xfrm rot="5400000">
                  <a:off x="3933325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4" name="타원 333">
                  <a:extLst>
                    <a:ext uri="{FF2B5EF4-FFF2-40B4-BE49-F238E27FC236}">
                      <a16:creationId xmlns:a16="http://schemas.microsoft.com/office/drawing/2014/main" id="{269FEF59-2CA9-4775-BF5B-19C2F2043CCC}"/>
                    </a:ext>
                  </a:extLst>
                </p:cNvPr>
                <p:cNvSpPr/>
                <p:nvPr/>
              </p:nvSpPr>
              <p:spPr>
                <a:xfrm rot="5400000">
                  <a:off x="3653231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5" name="타원 334">
                  <a:extLst>
                    <a:ext uri="{FF2B5EF4-FFF2-40B4-BE49-F238E27FC236}">
                      <a16:creationId xmlns:a16="http://schemas.microsoft.com/office/drawing/2014/main" id="{45B4C745-C65D-4DA9-9732-C4621EA7CA26}"/>
                    </a:ext>
                  </a:extLst>
                </p:cNvPr>
                <p:cNvSpPr/>
                <p:nvPr/>
              </p:nvSpPr>
              <p:spPr>
                <a:xfrm rot="5400000">
                  <a:off x="3373137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6" name="타원 335">
                  <a:extLst>
                    <a:ext uri="{FF2B5EF4-FFF2-40B4-BE49-F238E27FC236}">
                      <a16:creationId xmlns:a16="http://schemas.microsoft.com/office/drawing/2014/main" id="{3D08A96E-E5E3-47FF-8FA4-CEA90759AC2E}"/>
                    </a:ext>
                  </a:extLst>
                </p:cNvPr>
                <p:cNvSpPr/>
                <p:nvPr/>
              </p:nvSpPr>
              <p:spPr>
                <a:xfrm rot="5400000">
                  <a:off x="3093042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7" name="타원 336">
                  <a:extLst>
                    <a:ext uri="{FF2B5EF4-FFF2-40B4-BE49-F238E27FC236}">
                      <a16:creationId xmlns:a16="http://schemas.microsoft.com/office/drawing/2014/main" id="{5331C958-FFE0-4FE3-9FB8-07932D2CBDAA}"/>
                    </a:ext>
                  </a:extLst>
                </p:cNvPr>
                <p:cNvSpPr/>
                <p:nvPr/>
              </p:nvSpPr>
              <p:spPr>
                <a:xfrm rot="5400000">
                  <a:off x="2812948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8" name="타원 337">
                  <a:extLst>
                    <a:ext uri="{FF2B5EF4-FFF2-40B4-BE49-F238E27FC236}">
                      <a16:creationId xmlns:a16="http://schemas.microsoft.com/office/drawing/2014/main" id="{96B56868-9274-47CD-B305-D1C1D9E3AC84}"/>
                    </a:ext>
                  </a:extLst>
                </p:cNvPr>
                <p:cNvSpPr/>
                <p:nvPr/>
              </p:nvSpPr>
              <p:spPr>
                <a:xfrm rot="5400000">
                  <a:off x="2532854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9" name="타원 338">
                  <a:extLst>
                    <a:ext uri="{FF2B5EF4-FFF2-40B4-BE49-F238E27FC236}">
                      <a16:creationId xmlns:a16="http://schemas.microsoft.com/office/drawing/2014/main" id="{71D25A28-F4A0-46B2-BEA1-EFC51267EFDC}"/>
                    </a:ext>
                  </a:extLst>
                </p:cNvPr>
                <p:cNvSpPr/>
                <p:nvPr/>
              </p:nvSpPr>
              <p:spPr>
                <a:xfrm rot="5400000">
                  <a:off x="2252759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0" name="타원 339">
                  <a:extLst>
                    <a:ext uri="{FF2B5EF4-FFF2-40B4-BE49-F238E27FC236}">
                      <a16:creationId xmlns:a16="http://schemas.microsoft.com/office/drawing/2014/main" id="{182284E5-7120-4BDB-A440-F24A895FF297}"/>
                    </a:ext>
                  </a:extLst>
                </p:cNvPr>
                <p:cNvSpPr/>
                <p:nvPr/>
              </p:nvSpPr>
              <p:spPr>
                <a:xfrm rot="5400000">
                  <a:off x="1972665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1" name="타원 340">
                  <a:extLst>
                    <a:ext uri="{FF2B5EF4-FFF2-40B4-BE49-F238E27FC236}">
                      <a16:creationId xmlns:a16="http://schemas.microsoft.com/office/drawing/2014/main" id="{5D438536-A6E4-4510-91A8-DF893EF5D1E8}"/>
                    </a:ext>
                  </a:extLst>
                </p:cNvPr>
                <p:cNvSpPr/>
                <p:nvPr/>
              </p:nvSpPr>
              <p:spPr>
                <a:xfrm rot="5400000">
                  <a:off x="1692571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2" name="타원 341">
                  <a:extLst>
                    <a:ext uri="{FF2B5EF4-FFF2-40B4-BE49-F238E27FC236}">
                      <a16:creationId xmlns:a16="http://schemas.microsoft.com/office/drawing/2014/main" id="{3100BFA0-7D26-4809-BDFF-187DA573C374}"/>
                    </a:ext>
                  </a:extLst>
                </p:cNvPr>
                <p:cNvSpPr/>
                <p:nvPr/>
              </p:nvSpPr>
              <p:spPr>
                <a:xfrm rot="5400000">
                  <a:off x="1412476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3" name="타원 342">
                  <a:extLst>
                    <a:ext uri="{FF2B5EF4-FFF2-40B4-BE49-F238E27FC236}">
                      <a16:creationId xmlns:a16="http://schemas.microsoft.com/office/drawing/2014/main" id="{1D68F5DD-5305-4647-98A3-3AC061240AC2}"/>
                    </a:ext>
                  </a:extLst>
                </p:cNvPr>
                <p:cNvSpPr/>
                <p:nvPr/>
              </p:nvSpPr>
              <p:spPr>
                <a:xfrm rot="5400000">
                  <a:off x="1132382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4" name="타원 343">
                  <a:extLst>
                    <a:ext uri="{FF2B5EF4-FFF2-40B4-BE49-F238E27FC236}">
                      <a16:creationId xmlns:a16="http://schemas.microsoft.com/office/drawing/2014/main" id="{4B31E8D7-04AF-401C-B969-FCCFF98AC261}"/>
                    </a:ext>
                  </a:extLst>
                </p:cNvPr>
                <p:cNvSpPr/>
                <p:nvPr/>
              </p:nvSpPr>
              <p:spPr>
                <a:xfrm rot="5400000">
                  <a:off x="852288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5" name="타원 344">
                  <a:extLst>
                    <a:ext uri="{FF2B5EF4-FFF2-40B4-BE49-F238E27FC236}">
                      <a16:creationId xmlns:a16="http://schemas.microsoft.com/office/drawing/2014/main" id="{BE3474F9-009C-44A9-A34E-EE54EEBB2044}"/>
                    </a:ext>
                  </a:extLst>
                </p:cNvPr>
                <p:cNvSpPr/>
                <p:nvPr/>
              </p:nvSpPr>
              <p:spPr>
                <a:xfrm rot="5400000">
                  <a:off x="572193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6" name="타원 345">
                  <a:extLst>
                    <a:ext uri="{FF2B5EF4-FFF2-40B4-BE49-F238E27FC236}">
                      <a16:creationId xmlns:a16="http://schemas.microsoft.com/office/drawing/2014/main" id="{854EFFFF-3793-4073-BE68-CB2A57D8F13F}"/>
                    </a:ext>
                  </a:extLst>
                </p:cNvPr>
                <p:cNvSpPr/>
                <p:nvPr/>
              </p:nvSpPr>
              <p:spPr>
                <a:xfrm rot="5400000">
                  <a:off x="292099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7" name="타원 346">
                  <a:extLst>
                    <a:ext uri="{FF2B5EF4-FFF2-40B4-BE49-F238E27FC236}">
                      <a16:creationId xmlns:a16="http://schemas.microsoft.com/office/drawing/2014/main" id="{58A2A83C-3B8C-43CD-8EDC-13CAA6F90121}"/>
                    </a:ext>
                  </a:extLst>
                </p:cNvPr>
                <p:cNvSpPr/>
                <p:nvPr/>
              </p:nvSpPr>
              <p:spPr>
                <a:xfrm rot="5400000">
                  <a:off x="9535203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8" name="타원 347">
                  <a:extLst>
                    <a:ext uri="{FF2B5EF4-FFF2-40B4-BE49-F238E27FC236}">
                      <a16:creationId xmlns:a16="http://schemas.microsoft.com/office/drawing/2014/main" id="{86033BC6-594A-4499-B4F9-FFFEB35F62D3}"/>
                    </a:ext>
                  </a:extLst>
                </p:cNvPr>
                <p:cNvSpPr/>
                <p:nvPr/>
              </p:nvSpPr>
              <p:spPr>
                <a:xfrm rot="5400000">
                  <a:off x="9255117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9" name="타원 348">
                  <a:extLst>
                    <a:ext uri="{FF2B5EF4-FFF2-40B4-BE49-F238E27FC236}">
                      <a16:creationId xmlns:a16="http://schemas.microsoft.com/office/drawing/2014/main" id="{FD679CB3-F05A-4C8A-9EC5-D2D329034DFE}"/>
                    </a:ext>
                  </a:extLst>
                </p:cNvPr>
                <p:cNvSpPr/>
                <p:nvPr/>
              </p:nvSpPr>
              <p:spPr>
                <a:xfrm rot="5400000">
                  <a:off x="8975023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0" name="타원 349">
                  <a:extLst>
                    <a:ext uri="{FF2B5EF4-FFF2-40B4-BE49-F238E27FC236}">
                      <a16:creationId xmlns:a16="http://schemas.microsoft.com/office/drawing/2014/main" id="{9BF48E7F-E009-40B5-BA7D-3C68FE173566}"/>
                    </a:ext>
                  </a:extLst>
                </p:cNvPr>
                <p:cNvSpPr/>
                <p:nvPr/>
              </p:nvSpPr>
              <p:spPr>
                <a:xfrm rot="5400000">
                  <a:off x="8694929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1" name="타원 350">
                  <a:extLst>
                    <a:ext uri="{FF2B5EF4-FFF2-40B4-BE49-F238E27FC236}">
                      <a16:creationId xmlns:a16="http://schemas.microsoft.com/office/drawing/2014/main" id="{203789AF-8264-45C8-A308-EBCC1C627603}"/>
                    </a:ext>
                  </a:extLst>
                </p:cNvPr>
                <p:cNvSpPr/>
                <p:nvPr/>
              </p:nvSpPr>
              <p:spPr>
                <a:xfrm rot="5400000">
                  <a:off x="8414834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2" name="타원 351">
                  <a:extLst>
                    <a:ext uri="{FF2B5EF4-FFF2-40B4-BE49-F238E27FC236}">
                      <a16:creationId xmlns:a16="http://schemas.microsoft.com/office/drawing/2014/main" id="{0C14E2B8-E6FE-4EB1-9799-756656DC823B}"/>
                    </a:ext>
                  </a:extLst>
                </p:cNvPr>
                <p:cNvSpPr/>
                <p:nvPr/>
              </p:nvSpPr>
              <p:spPr>
                <a:xfrm rot="5400000">
                  <a:off x="8134740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3" name="타원 352">
                  <a:extLst>
                    <a:ext uri="{FF2B5EF4-FFF2-40B4-BE49-F238E27FC236}">
                      <a16:creationId xmlns:a16="http://schemas.microsoft.com/office/drawing/2014/main" id="{5301C883-D1C3-4212-9539-8BAC60FC40B0}"/>
                    </a:ext>
                  </a:extLst>
                </p:cNvPr>
                <p:cNvSpPr/>
                <p:nvPr/>
              </p:nvSpPr>
              <p:spPr>
                <a:xfrm rot="5400000">
                  <a:off x="7854646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4" name="타원 353">
                  <a:extLst>
                    <a:ext uri="{FF2B5EF4-FFF2-40B4-BE49-F238E27FC236}">
                      <a16:creationId xmlns:a16="http://schemas.microsoft.com/office/drawing/2014/main" id="{38126B14-B934-41C4-82A0-FE4A797AB87F}"/>
                    </a:ext>
                  </a:extLst>
                </p:cNvPr>
                <p:cNvSpPr/>
                <p:nvPr/>
              </p:nvSpPr>
              <p:spPr>
                <a:xfrm rot="5400000">
                  <a:off x="7574551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5" name="타원 354">
                  <a:extLst>
                    <a:ext uri="{FF2B5EF4-FFF2-40B4-BE49-F238E27FC236}">
                      <a16:creationId xmlns:a16="http://schemas.microsoft.com/office/drawing/2014/main" id="{8198E754-B1F2-4AFA-A911-5C48449E3019}"/>
                    </a:ext>
                  </a:extLst>
                </p:cNvPr>
                <p:cNvSpPr/>
                <p:nvPr/>
              </p:nvSpPr>
              <p:spPr>
                <a:xfrm rot="5400000">
                  <a:off x="7294457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6" name="타원 355">
                  <a:extLst>
                    <a:ext uri="{FF2B5EF4-FFF2-40B4-BE49-F238E27FC236}">
                      <a16:creationId xmlns:a16="http://schemas.microsoft.com/office/drawing/2014/main" id="{190A5B4B-F566-4C3C-BD5D-A07BF7511442}"/>
                    </a:ext>
                  </a:extLst>
                </p:cNvPr>
                <p:cNvSpPr/>
                <p:nvPr/>
              </p:nvSpPr>
              <p:spPr>
                <a:xfrm rot="5400000">
                  <a:off x="7014363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7" name="타원 356">
                  <a:extLst>
                    <a:ext uri="{FF2B5EF4-FFF2-40B4-BE49-F238E27FC236}">
                      <a16:creationId xmlns:a16="http://schemas.microsoft.com/office/drawing/2014/main" id="{CFA98BA7-654F-422C-80A4-4C054D321DF4}"/>
                    </a:ext>
                  </a:extLst>
                </p:cNvPr>
                <p:cNvSpPr/>
                <p:nvPr/>
              </p:nvSpPr>
              <p:spPr>
                <a:xfrm rot="5400000">
                  <a:off x="6734268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8" name="타원 357">
                  <a:extLst>
                    <a:ext uri="{FF2B5EF4-FFF2-40B4-BE49-F238E27FC236}">
                      <a16:creationId xmlns:a16="http://schemas.microsoft.com/office/drawing/2014/main" id="{3D6EFFAE-BF64-423F-A49C-721F2266553F}"/>
                    </a:ext>
                  </a:extLst>
                </p:cNvPr>
                <p:cNvSpPr/>
                <p:nvPr/>
              </p:nvSpPr>
              <p:spPr>
                <a:xfrm rot="5400000">
                  <a:off x="6454174" y="650050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0" name="그룹 9">
                <a:extLst>
                  <a:ext uri="{FF2B5EF4-FFF2-40B4-BE49-F238E27FC236}">
                    <a16:creationId xmlns:a16="http://schemas.microsoft.com/office/drawing/2014/main" id="{A1E86F89-D039-49F7-AF4E-26C8AB12EE6C}"/>
                  </a:ext>
                </a:extLst>
              </p:cNvPr>
              <p:cNvGrpSpPr/>
              <p:nvPr/>
            </p:nvGrpSpPr>
            <p:grpSpPr>
              <a:xfrm>
                <a:off x="292100" y="6238178"/>
                <a:ext cx="9321800" cy="78697"/>
                <a:chOff x="292100" y="6238178"/>
                <a:chExt cx="9321800" cy="78697"/>
              </a:xfrm>
              <a:solidFill>
                <a:srgbClr val="F2F2F2"/>
              </a:solidFill>
            </p:grpSpPr>
            <p:sp>
              <p:nvSpPr>
                <p:cNvPr id="291" name="타원 290">
                  <a:extLst>
                    <a:ext uri="{FF2B5EF4-FFF2-40B4-BE49-F238E27FC236}">
                      <a16:creationId xmlns:a16="http://schemas.microsoft.com/office/drawing/2014/main" id="{2818348D-D8A6-4893-92CC-4B4548F07185}"/>
                    </a:ext>
                  </a:extLst>
                </p:cNvPr>
                <p:cNvSpPr/>
                <p:nvPr/>
              </p:nvSpPr>
              <p:spPr>
                <a:xfrm rot="5400000">
                  <a:off x="6174080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2" name="타원 291">
                  <a:extLst>
                    <a:ext uri="{FF2B5EF4-FFF2-40B4-BE49-F238E27FC236}">
                      <a16:creationId xmlns:a16="http://schemas.microsoft.com/office/drawing/2014/main" id="{E206D9A9-2680-4C76-A9AB-65D98DA77659}"/>
                    </a:ext>
                  </a:extLst>
                </p:cNvPr>
                <p:cNvSpPr/>
                <p:nvPr/>
              </p:nvSpPr>
              <p:spPr>
                <a:xfrm rot="5400000">
                  <a:off x="5893985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3" name="타원 292">
                  <a:extLst>
                    <a:ext uri="{FF2B5EF4-FFF2-40B4-BE49-F238E27FC236}">
                      <a16:creationId xmlns:a16="http://schemas.microsoft.com/office/drawing/2014/main" id="{98170FF8-D65B-439E-90B1-4035901A2F02}"/>
                    </a:ext>
                  </a:extLst>
                </p:cNvPr>
                <p:cNvSpPr/>
                <p:nvPr/>
              </p:nvSpPr>
              <p:spPr>
                <a:xfrm rot="5400000">
                  <a:off x="5613891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4" name="타원 293">
                  <a:extLst>
                    <a:ext uri="{FF2B5EF4-FFF2-40B4-BE49-F238E27FC236}">
                      <a16:creationId xmlns:a16="http://schemas.microsoft.com/office/drawing/2014/main" id="{B5A1C204-192F-43F3-B332-DD8C7CD334D0}"/>
                    </a:ext>
                  </a:extLst>
                </p:cNvPr>
                <p:cNvSpPr/>
                <p:nvPr/>
              </p:nvSpPr>
              <p:spPr>
                <a:xfrm rot="5400000">
                  <a:off x="5333797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5" name="타원 294">
                  <a:extLst>
                    <a:ext uri="{FF2B5EF4-FFF2-40B4-BE49-F238E27FC236}">
                      <a16:creationId xmlns:a16="http://schemas.microsoft.com/office/drawing/2014/main" id="{FDAAE3F8-E643-4909-ACF0-354D36B54DED}"/>
                    </a:ext>
                  </a:extLst>
                </p:cNvPr>
                <p:cNvSpPr/>
                <p:nvPr/>
              </p:nvSpPr>
              <p:spPr>
                <a:xfrm rot="5400000">
                  <a:off x="5053702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6" name="타원 295">
                  <a:extLst>
                    <a:ext uri="{FF2B5EF4-FFF2-40B4-BE49-F238E27FC236}">
                      <a16:creationId xmlns:a16="http://schemas.microsoft.com/office/drawing/2014/main" id="{F92FA2BE-1C3B-4047-91C7-1CE815E0F762}"/>
                    </a:ext>
                  </a:extLst>
                </p:cNvPr>
                <p:cNvSpPr/>
                <p:nvPr/>
              </p:nvSpPr>
              <p:spPr>
                <a:xfrm rot="5400000">
                  <a:off x="4773608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7" name="타원 296">
                  <a:extLst>
                    <a:ext uri="{FF2B5EF4-FFF2-40B4-BE49-F238E27FC236}">
                      <a16:creationId xmlns:a16="http://schemas.microsoft.com/office/drawing/2014/main" id="{CDBE70FE-D02D-4D20-B8CE-2DE04CF86549}"/>
                    </a:ext>
                  </a:extLst>
                </p:cNvPr>
                <p:cNvSpPr/>
                <p:nvPr/>
              </p:nvSpPr>
              <p:spPr>
                <a:xfrm rot="5400000">
                  <a:off x="4493514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8" name="타원 297">
                  <a:extLst>
                    <a:ext uri="{FF2B5EF4-FFF2-40B4-BE49-F238E27FC236}">
                      <a16:creationId xmlns:a16="http://schemas.microsoft.com/office/drawing/2014/main" id="{C65404B7-3A6A-40A0-A006-84B408687C32}"/>
                    </a:ext>
                  </a:extLst>
                </p:cNvPr>
                <p:cNvSpPr/>
                <p:nvPr/>
              </p:nvSpPr>
              <p:spPr>
                <a:xfrm rot="5400000">
                  <a:off x="4213419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9" name="타원 298">
                  <a:extLst>
                    <a:ext uri="{FF2B5EF4-FFF2-40B4-BE49-F238E27FC236}">
                      <a16:creationId xmlns:a16="http://schemas.microsoft.com/office/drawing/2014/main" id="{2BFD29AD-638E-4A70-9979-F4B084740D66}"/>
                    </a:ext>
                  </a:extLst>
                </p:cNvPr>
                <p:cNvSpPr/>
                <p:nvPr/>
              </p:nvSpPr>
              <p:spPr>
                <a:xfrm rot="5400000">
                  <a:off x="3933325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0" name="타원 299">
                  <a:extLst>
                    <a:ext uri="{FF2B5EF4-FFF2-40B4-BE49-F238E27FC236}">
                      <a16:creationId xmlns:a16="http://schemas.microsoft.com/office/drawing/2014/main" id="{37EDF0BF-37E3-4366-AF8F-4224B2391150}"/>
                    </a:ext>
                  </a:extLst>
                </p:cNvPr>
                <p:cNvSpPr/>
                <p:nvPr/>
              </p:nvSpPr>
              <p:spPr>
                <a:xfrm rot="5400000">
                  <a:off x="3653231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1" name="타원 300">
                  <a:extLst>
                    <a:ext uri="{FF2B5EF4-FFF2-40B4-BE49-F238E27FC236}">
                      <a16:creationId xmlns:a16="http://schemas.microsoft.com/office/drawing/2014/main" id="{9CEF9A5E-3210-4D70-84E0-3ECA4B6E5DB0}"/>
                    </a:ext>
                  </a:extLst>
                </p:cNvPr>
                <p:cNvSpPr/>
                <p:nvPr/>
              </p:nvSpPr>
              <p:spPr>
                <a:xfrm rot="5400000">
                  <a:off x="3373137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2" name="타원 301">
                  <a:extLst>
                    <a:ext uri="{FF2B5EF4-FFF2-40B4-BE49-F238E27FC236}">
                      <a16:creationId xmlns:a16="http://schemas.microsoft.com/office/drawing/2014/main" id="{1DD47661-F334-41DF-8652-44A15E3CE633}"/>
                    </a:ext>
                  </a:extLst>
                </p:cNvPr>
                <p:cNvSpPr/>
                <p:nvPr/>
              </p:nvSpPr>
              <p:spPr>
                <a:xfrm rot="5400000">
                  <a:off x="3093042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3" name="타원 302">
                  <a:extLst>
                    <a:ext uri="{FF2B5EF4-FFF2-40B4-BE49-F238E27FC236}">
                      <a16:creationId xmlns:a16="http://schemas.microsoft.com/office/drawing/2014/main" id="{E8F711CF-F7DB-4AF3-98B4-2A4B12626221}"/>
                    </a:ext>
                  </a:extLst>
                </p:cNvPr>
                <p:cNvSpPr/>
                <p:nvPr/>
              </p:nvSpPr>
              <p:spPr>
                <a:xfrm rot="5400000">
                  <a:off x="2812948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4" name="타원 303">
                  <a:extLst>
                    <a:ext uri="{FF2B5EF4-FFF2-40B4-BE49-F238E27FC236}">
                      <a16:creationId xmlns:a16="http://schemas.microsoft.com/office/drawing/2014/main" id="{26425BCC-9453-4CD5-98F0-9EFE65FBB413}"/>
                    </a:ext>
                  </a:extLst>
                </p:cNvPr>
                <p:cNvSpPr/>
                <p:nvPr/>
              </p:nvSpPr>
              <p:spPr>
                <a:xfrm rot="5400000">
                  <a:off x="2532854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5" name="타원 304">
                  <a:extLst>
                    <a:ext uri="{FF2B5EF4-FFF2-40B4-BE49-F238E27FC236}">
                      <a16:creationId xmlns:a16="http://schemas.microsoft.com/office/drawing/2014/main" id="{368DF991-9B84-4237-94C7-1EF25F66A814}"/>
                    </a:ext>
                  </a:extLst>
                </p:cNvPr>
                <p:cNvSpPr/>
                <p:nvPr/>
              </p:nvSpPr>
              <p:spPr>
                <a:xfrm rot="5400000">
                  <a:off x="2252759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6" name="타원 305">
                  <a:extLst>
                    <a:ext uri="{FF2B5EF4-FFF2-40B4-BE49-F238E27FC236}">
                      <a16:creationId xmlns:a16="http://schemas.microsoft.com/office/drawing/2014/main" id="{1AF05C16-FE23-4F6D-A656-25EA70007D31}"/>
                    </a:ext>
                  </a:extLst>
                </p:cNvPr>
                <p:cNvSpPr/>
                <p:nvPr/>
              </p:nvSpPr>
              <p:spPr>
                <a:xfrm rot="5400000">
                  <a:off x="1972665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7" name="타원 306">
                  <a:extLst>
                    <a:ext uri="{FF2B5EF4-FFF2-40B4-BE49-F238E27FC236}">
                      <a16:creationId xmlns:a16="http://schemas.microsoft.com/office/drawing/2014/main" id="{61E8B11F-2AC0-48F1-AFA8-C1E267E2200F}"/>
                    </a:ext>
                  </a:extLst>
                </p:cNvPr>
                <p:cNvSpPr/>
                <p:nvPr/>
              </p:nvSpPr>
              <p:spPr>
                <a:xfrm rot="5400000">
                  <a:off x="1692571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8" name="타원 307">
                  <a:extLst>
                    <a:ext uri="{FF2B5EF4-FFF2-40B4-BE49-F238E27FC236}">
                      <a16:creationId xmlns:a16="http://schemas.microsoft.com/office/drawing/2014/main" id="{CBA396F8-91DE-40AB-9525-811B5691F5D8}"/>
                    </a:ext>
                  </a:extLst>
                </p:cNvPr>
                <p:cNvSpPr/>
                <p:nvPr/>
              </p:nvSpPr>
              <p:spPr>
                <a:xfrm rot="5400000">
                  <a:off x="1412476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9" name="타원 308">
                  <a:extLst>
                    <a:ext uri="{FF2B5EF4-FFF2-40B4-BE49-F238E27FC236}">
                      <a16:creationId xmlns:a16="http://schemas.microsoft.com/office/drawing/2014/main" id="{60364D45-8528-4585-92E3-DA78FCE8ECAD}"/>
                    </a:ext>
                  </a:extLst>
                </p:cNvPr>
                <p:cNvSpPr/>
                <p:nvPr/>
              </p:nvSpPr>
              <p:spPr>
                <a:xfrm rot="5400000">
                  <a:off x="1132382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0" name="타원 309">
                  <a:extLst>
                    <a:ext uri="{FF2B5EF4-FFF2-40B4-BE49-F238E27FC236}">
                      <a16:creationId xmlns:a16="http://schemas.microsoft.com/office/drawing/2014/main" id="{57A9FBF5-F505-468C-8FB3-047A960AB7F7}"/>
                    </a:ext>
                  </a:extLst>
                </p:cNvPr>
                <p:cNvSpPr/>
                <p:nvPr/>
              </p:nvSpPr>
              <p:spPr>
                <a:xfrm rot="5400000">
                  <a:off x="852288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1" name="타원 310">
                  <a:extLst>
                    <a:ext uri="{FF2B5EF4-FFF2-40B4-BE49-F238E27FC236}">
                      <a16:creationId xmlns:a16="http://schemas.microsoft.com/office/drawing/2014/main" id="{D07E8E37-A7DE-4CDF-B0AA-3AA7B2C6B5EF}"/>
                    </a:ext>
                  </a:extLst>
                </p:cNvPr>
                <p:cNvSpPr/>
                <p:nvPr/>
              </p:nvSpPr>
              <p:spPr>
                <a:xfrm rot="5400000">
                  <a:off x="572193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2" name="타원 311">
                  <a:extLst>
                    <a:ext uri="{FF2B5EF4-FFF2-40B4-BE49-F238E27FC236}">
                      <a16:creationId xmlns:a16="http://schemas.microsoft.com/office/drawing/2014/main" id="{1BB21C7B-06AB-493B-9063-46A88F9374F6}"/>
                    </a:ext>
                  </a:extLst>
                </p:cNvPr>
                <p:cNvSpPr/>
                <p:nvPr/>
              </p:nvSpPr>
              <p:spPr>
                <a:xfrm rot="5400000">
                  <a:off x="292099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3" name="타원 312">
                  <a:extLst>
                    <a:ext uri="{FF2B5EF4-FFF2-40B4-BE49-F238E27FC236}">
                      <a16:creationId xmlns:a16="http://schemas.microsoft.com/office/drawing/2014/main" id="{75055CD7-3CD2-41F8-99EC-C83217121FC9}"/>
                    </a:ext>
                  </a:extLst>
                </p:cNvPr>
                <p:cNvSpPr/>
                <p:nvPr/>
              </p:nvSpPr>
              <p:spPr>
                <a:xfrm rot="5400000">
                  <a:off x="9535203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4" name="타원 313">
                  <a:extLst>
                    <a:ext uri="{FF2B5EF4-FFF2-40B4-BE49-F238E27FC236}">
                      <a16:creationId xmlns:a16="http://schemas.microsoft.com/office/drawing/2014/main" id="{7356027E-9259-414F-8FB9-88049600461C}"/>
                    </a:ext>
                  </a:extLst>
                </p:cNvPr>
                <p:cNvSpPr/>
                <p:nvPr/>
              </p:nvSpPr>
              <p:spPr>
                <a:xfrm rot="5400000">
                  <a:off x="9255117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5" name="타원 314">
                  <a:extLst>
                    <a:ext uri="{FF2B5EF4-FFF2-40B4-BE49-F238E27FC236}">
                      <a16:creationId xmlns:a16="http://schemas.microsoft.com/office/drawing/2014/main" id="{47B5596B-EC87-4B61-90CA-CCCB1FB55481}"/>
                    </a:ext>
                  </a:extLst>
                </p:cNvPr>
                <p:cNvSpPr/>
                <p:nvPr/>
              </p:nvSpPr>
              <p:spPr>
                <a:xfrm rot="5400000">
                  <a:off x="8975023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6" name="타원 315">
                  <a:extLst>
                    <a:ext uri="{FF2B5EF4-FFF2-40B4-BE49-F238E27FC236}">
                      <a16:creationId xmlns:a16="http://schemas.microsoft.com/office/drawing/2014/main" id="{908EC633-81F2-471F-93BA-37622B12BFE1}"/>
                    </a:ext>
                  </a:extLst>
                </p:cNvPr>
                <p:cNvSpPr/>
                <p:nvPr/>
              </p:nvSpPr>
              <p:spPr>
                <a:xfrm rot="5400000">
                  <a:off x="8694929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7" name="타원 316">
                  <a:extLst>
                    <a:ext uri="{FF2B5EF4-FFF2-40B4-BE49-F238E27FC236}">
                      <a16:creationId xmlns:a16="http://schemas.microsoft.com/office/drawing/2014/main" id="{27502D7D-1ECA-4C1C-9C59-61978F0CE32F}"/>
                    </a:ext>
                  </a:extLst>
                </p:cNvPr>
                <p:cNvSpPr/>
                <p:nvPr/>
              </p:nvSpPr>
              <p:spPr>
                <a:xfrm rot="5400000">
                  <a:off x="8414834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8" name="타원 317">
                  <a:extLst>
                    <a:ext uri="{FF2B5EF4-FFF2-40B4-BE49-F238E27FC236}">
                      <a16:creationId xmlns:a16="http://schemas.microsoft.com/office/drawing/2014/main" id="{BBAF936A-5AF8-4AA2-9FBF-4ED841D0409C}"/>
                    </a:ext>
                  </a:extLst>
                </p:cNvPr>
                <p:cNvSpPr/>
                <p:nvPr/>
              </p:nvSpPr>
              <p:spPr>
                <a:xfrm rot="5400000">
                  <a:off x="8134740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9" name="타원 318">
                  <a:extLst>
                    <a:ext uri="{FF2B5EF4-FFF2-40B4-BE49-F238E27FC236}">
                      <a16:creationId xmlns:a16="http://schemas.microsoft.com/office/drawing/2014/main" id="{B62FE567-1B85-4383-AF4A-DEB708A63A36}"/>
                    </a:ext>
                  </a:extLst>
                </p:cNvPr>
                <p:cNvSpPr/>
                <p:nvPr/>
              </p:nvSpPr>
              <p:spPr>
                <a:xfrm rot="5400000">
                  <a:off x="7854646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0" name="타원 319">
                  <a:extLst>
                    <a:ext uri="{FF2B5EF4-FFF2-40B4-BE49-F238E27FC236}">
                      <a16:creationId xmlns:a16="http://schemas.microsoft.com/office/drawing/2014/main" id="{34206EE5-20DD-488D-BE3C-143103E63E94}"/>
                    </a:ext>
                  </a:extLst>
                </p:cNvPr>
                <p:cNvSpPr/>
                <p:nvPr/>
              </p:nvSpPr>
              <p:spPr>
                <a:xfrm rot="5400000">
                  <a:off x="7574551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1" name="타원 320">
                  <a:extLst>
                    <a:ext uri="{FF2B5EF4-FFF2-40B4-BE49-F238E27FC236}">
                      <a16:creationId xmlns:a16="http://schemas.microsoft.com/office/drawing/2014/main" id="{33418CDA-86C2-472E-8186-33B3AE4ACD9B}"/>
                    </a:ext>
                  </a:extLst>
                </p:cNvPr>
                <p:cNvSpPr/>
                <p:nvPr/>
              </p:nvSpPr>
              <p:spPr>
                <a:xfrm rot="5400000">
                  <a:off x="7294457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2" name="타원 321">
                  <a:extLst>
                    <a:ext uri="{FF2B5EF4-FFF2-40B4-BE49-F238E27FC236}">
                      <a16:creationId xmlns:a16="http://schemas.microsoft.com/office/drawing/2014/main" id="{B517EBAB-95BB-42AA-995E-B31A62287A5C}"/>
                    </a:ext>
                  </a:extLst>
                </p:cNvPr>
                <p:cNvSpPr/>
                <p:nvPr/>
              </p:nvSpPr>
              <p:spPr>
                <a:xfrm rot="5400000">
                  <a:off x="7014363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3" name="타원 322">
                  <a:extLst>
                    <a:ext uri="{FF2B5EF4-FFF2-40B4-BE49-F238E27FC236}">
                      <a16:creationId xmlns:a16="http://schemas.microsoft.com/office/drawing/2014/main" id="{ED07F576-B41B-4700-90CF-5362A8373293}"/>
                    </a:ext>
                  </a:extLst>
                </p:cNvPr>
                <p:cNvSpPr/>
                <p:nvPr/>
              </p:nvSpPr>
              <p:spPr>
                <a:xfrm rot="5400000">
                  <a:off x="6734268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4" name="타원 323">
                  <a:extLst>
                    <a:ext uri="{FF2B5EF4-FFF2-40B4-BE49-F238E27FC236}">
                      <a16:creationId xmlns:a16="http://schemas.microsoft.com/office/drawing/2014/main" id="{82CAA552-72A4-4E95-A84B-D24A36A8A9CA}"/>
                    </a:ext>
                  </a:extLst>
                </p:cNvPr>
                <p:cNvSpPr/>
                <p:nvPr/>
              </p:nvSpPr>
              <p:spPr>
                <a:xfrm rot="5400000">
                  <a:off x="6454174" y="623817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1" name="그룹 10">
                <a:extLst>
                  <a:ext uri="{FF2B5EF4-FFF2-40B4-BE49-F238E27FC236}">
                    <a16:creationId xmlns:a16="http://schemas.microsoft.com/office/drawing/2014/main" id="{73836999-244D-43ED-AD2E-461D4AD19954}"/>
                  </a:ext>
                </a:extLst>
              </p:cNvPr>
              <p:cNvGrpSpPr/>
              <p:nvPr/>
            </p:nvGrpSpPr>
            <p:grpSpPr>
              <a:xfrm>
                <a:off x="292100" y="5975856"/>
                <a:ext cx="9321800" cy="78697"/>
                <a:chOff x="292100" y="5975856"/>
                <a:chExt cx="9321800" cy="78697"/>
              </a:xfrm>
              <a:solidFill>
                <a:srgbClr val="F2F2F2"/>
              </a:solidFill>
            </p:grpSpPr>
            <p:sp>
              <p:nvSpPr>
                <p:cNvPr id="257" name="타원 256">
                  <a:extLst>
                    <a:ext uri="{FF2B5EF4-FFF2-40B4-BE49-F238E27FC236}">
                      <a16:creationId xmlns:a16="http://schemas.microsoft.com/office/drawing/2014/main" id="{16CA80B7-365A-4B7C-9B51-DEB4D7DEBEF5}"/>
                    </a:ext>
                  </a:extLst>
                </p:cNvPr>
                <p:cNvSpPr/>
                <p:nvPr/>
              </p:nvSpPr>
              <p:spPr>
                <a:xfrm rot="5400000">
                  <a:off x="6174080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8" name="타원 257">
                  <a:extLst>
                    <a:ext uri="{FF2B5EF4-FFF2-40B4-BE49-F238E27FC236}">
                      <a16:creationId xmlns:a16="http://schemas.microsoft.com/office/drawing/2014/main" id="{F8909408-F149-44BA-B260-412E62FA52B6}"/>
                    </a:ext>
                  </a:extLst>
                </p:cNvPr>
                <p:cNvSpPr/>
                <p:nvPr/>
              </p:nvSpPr>
              <p:spPr>
                <a:xfrm rot="5400000">
                  <a:off x="5893985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9" name="타원 258">
                  <a:extLst>
                    <a:ext uri="{FF2B5EF4-FFF2-40B4-BE49-F238E27FC236}">
                      <a16:creationId xmlns:a16="http://schemas.microsoft.com/office/drawing/2014/main" id="{CC3FBFE0-73F4-4482-BAED-1CF870D67B21}"/>
                    </a:ext>
                  </a:extLst>
                </p:cNvPr>
                <p:cNvSpPr/>
                <p:nvPr/>
              </p:nvSpPr>
              <p:spPr>
                <a:xfrm rot="5400000">
                  <a:off x="5613891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0" name="타원 259">
                  <a:extLst>
                    <a:ext uri="{FF2B5EF4-FFF2-40B4-BE49-F238E27FC236}">
                      <a16:creationId xmlns:a16="http://schemas.microsoft.com/office/drawing/2014/main" id="{C48ED1A4-EDED-4E48-A1A7-D1D302F41425}"/>
                    </a:ext>
                  </a:extLst>
                </p:cNvPr>
                <p:cNvSpPr/>
                <p:nvPr/>
              </p:nvSpPr>
              <p:spPr>
                <a:xfrm rot="5400000">
                  <a:off x="5333797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1" name="타원 260">
                  <a:extLst>
                    <a:ext uri="{FF2B5EF4-FFF2-40B4-BE49-F238E27FC236}">
                      <a16:creationId xmlns:a16="http://schemas.microsoft.com/office/drawing/2014/main" id="{6B7B6F9D-6C43-43D7-BF0A-1B47C9326FE6}"/>
                    </a:ext>
                  </a:extLst>
                </p:cNvPr>
                <p:cNvSpPr/>
                <p:nvPr/>
              </p:nvSpPr>
              <p:spPr>
                <a:xfrm rot="5400000">
                  <a:off x="5053702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2" name="타원 261">
                  <a:extLst>
                    <a:ext uri="{FF2B5EF4-FFF2-40B4-BE49-F238E27FC236}">
                      <a16:creationId xmlns:a16="http://schemas.microsoft.com/office/drawing/2014/main" id="{B1FB6CE3-A1C0-4A96-A5ED-D94F62FB4CF1}"/>
                    </a:ext>
                  </a:extLst>
                </p:cNvPr>
                <p:cNvSpPr/>
                <p:nvPr/>
              </p:nvSpPr>
              <p:spPr>
                <a:xfrm rot="5400000">
                  <a:off x="4773608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3" name="타원 262">
                  <a:extLst>
                    <a:ext uri="{FF2B5EF4-FFF2-40B4-BE49-F238E27FC236}">
                      <a16:creationId xmlns:a16="http://schemas.microsoft.com/office/drawing/2014/main" id="{80EE7C6B-58A1-4104-B62E-8EC1983BAD4B}"/>
                    </a:ext>
                  </a:extLst>
                </p:cNvPr>
                <p:cNvSpPr/>
                <p:nvPr/>
              </p:nvSpPr>
              <p:spPr>
                <a:xfrm rot="5400000">
                  <a:off x="4493514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4" name="타원 263">
                  <a:extLst>
                    <a:ext uri="{FF2B5EF4-FFF2-40B4-BE49-F238E27FC236}">
                      <a16:creationId xmlns:a16="http://schemas.microsoft.com/office/drawing/2014/main" id="{CC88E448-1840-4351-B018-B03A5A2A07B1}"/>
                    </a:ext>
                  </a:extLst>
                </p:cNvPr>
                <p:cNvSpPr/>
                <p:nvPr/>
              </p:nvSpPr>
              <p:spPr>
                <a:xfrm rot="5400000">
                  <a:off x="4213419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5" name="타원 264">
                  <a:extLst>
                    <a:ext uri="{FF2B5EF4-FFF2-40B4-BE49-F238E27FC236}">
                      <a16:creationId xmlns:a16="http://schemas.microsoft.com/office/drawing/2014/main" id="{40E6D241-5149-4EA0-8E43-A424258A96C6}"/>
                    </a:ext>
                  </a:extLst>
                </p:cNvPr>
                <p:cNvSpPr/>
                <p:nvPr/>
              </p:nvSpPr>
              <p:spPr>
                <a:xfrm rot="5400000">
                  <a:off x="3933325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6" name="타원 265">
                  <a:extLst>
                    <a:ext uri="{FF2B5EF4-FFF2-40B4-BE49-F238E27FC236}">
                      <a16:creationId xmlns:a16="http://schemas.microsoft.com/office/drawing/2014/main" id="{68F1AAED-8917-4FFC-983B-70206F55FBE5}"/>
                    </a:ext>
                  </a:extLst>
                </p:cNvPr>
                <p:cNvSpPr/>
                <p:nvPr/>
              </p:nvSpPr>
              <p:spPr>
                <a:xfrm rot="5400000">
                  <a:off x="3653231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7" name="타원 266">
                  <a:extLst>
                    <a:ext uri="{FF2B5EF4-FFF2-40B4-BE49-F238E27FC236}">
                      <a16:creationId xmlns:a16="http://schemas.microsoft.com/office/drawing/2014/main" id="{0C44923F-3FD9-4C9F-88C7-5ABEDDBCBEF3}"/>
                    </a:ext>
                  </a:extLst>
                </p:cNvPr>
                <p:cNvSpPr/>
                <p:nvPr/>
              </p:nvSpPr>
              <p:spPr>
                <a:xfrm rot="5400000">
                  <a:off x="3373137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8" name="타원 267">
                  <a:extLst>
                    <a:ext uri="{FF2B5EF4-FFF2-40B4-BE49-F238E27FC236}">
                      <a16:creationId xmlns:a16="http://schemas.microsoft.com/office/drawing/2014/main" id="{80B5F1F1-1914-4276-ABAF-B39E2061D370}"/>
                    </a:ext>
                  </a:extLst>
                </p:cNvPr>
                <p:cNvSpPr/>
                <p:nvPr/>
              </p:nvSpPr>
              <p:spPr>
                <a:xfrm rot="5400000">
                  <a:off x="3093042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9" name="타원 268">
                  <a:extLst>
                    <a:ext uri="{FF2B5EF4-FFF2-40B4-BE49-F238E27FC236}">
                      <a16:creationId xmlns:a16="http://schemas.microsoft.com/office/drawing/2014/main" id="{511DA521-B675-4FD6-89F1-D1D2B3215520}"/>
                    </a:ext>
                  </a:extLst>
                </p:cNvPr>
                <p:cNvSpPr/>
                <p:nvPr/>
              </p:nvSpPr>
              <p:spPr>
                <a:xfrm rot="5400000">
                  <a:off x="2812948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0" name="타원 269">
                  <a:extLst>
                    <a:ext uri="{FF2B5EF4-FFF2-40B4-BE49-F238E27FC236}">
                      <a16:creationId xmlns:a16="http://schemas.microsoft.com/office/drawing/2014/main" id="{7D102F3F-DAB4-4D72-98E8-BB4B2959DEAA}"/>
                    </a:ext>
                  </a:extLst>
                </p:cNvPr>
                <p:cNvSpPr/>
                <p:nvPr/>
              </p:nvSpPr>
              <p:spPr>
                <a:xfrm rot="5400000">
                  <a:off x="2532854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1" name="타원 270">
                  <a:extLst>
                    <a:ext uri="{FF2B5EF4-FFF2-40B4-BE49-F238E27FC236}">
                      <a16:creationId xmlns:a16="http://schemas.microsoft.com/office/drawing/2014/main" id="{EECC0D8C-4E32-43E7-8084-70A8F5AB5626}"/>
                    </a:ext>
                  </a:extLst>
                </p:cNvPr>
                <p:cNvSpPr/>
                <p:nvPr/>
              </p:nvSpPr>
              <p:spPr>
                <a:xfrm rot="5400000">
                  <a:off x="2252759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2" name="타원 271">
                  <a:extLst>
                    <a:ext uri="{FF2B5EF4-FFF2-40B4-BE49-F238E27FC236}">
                      <a16:creationId xmlns:a16="http://schemas.microsoft.com/office/drawing/2014/main" id="{436F69F0-9FE5-4EA1-9248-B2ED9E13F697}"/>
                    </a:ext>
                  </a:extLst>
                </p:cNvPr>
                <p:cNvSpPr/>
                <p:nvPr/>
              </p:nvSpPr>
              <p:spPr>
                <a:xfrm rot="5400000">
                  <a:off x="1972665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3" name="타원 272">
                  <a:extLst>
                    <a:ext uri="{FF2B5EF4-FFF2-40B4-BE49-F238E27FC236}">
                      <a16:creationId xmlns:a16="http://schemas.microsoft.com/office/drawing/2014/main" id="{686607BB-DBE2-48A0-95FC-B9AB790F1F52}"/>
                    </a:ext>
                  </a:extLst>
                </p:cNvPr>
                <p:cNvSpPr/>
                <p:nvPr/>
              </p:nvSpPr>
              <p:spPr>
                <a:xfrm rot="5400000">
                  <a:off x="1692571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4" name="타원 273">
                  <a:extLst>
                    <a:ext uri="{FF2B5EF4-FFF2-40B4-BE49-F238E27FC236}">
                      <a16:creationId xmlns:a16="http://schemas.microsoft.com/office/drawing/2014/main" id="{D736A806-F76A-47F0-86D7-1F38255D90C2}"/>
                    </a:ext>
                  </a:extLst>
                </p:cNvPr>
                <p:cNvSpPr/>
                <p:nvPr/>
              </p:nvSpPr>
              <p:spPr>
                <a:xfrm rot="5400000">
                  <a:off x="1412476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5" name="타원 274">
                  <a:extLst>
                    <a:ext uri="{FF2B5EF4-FFF2-40B4-BE49-F238E27FC236}">
                      <a16:creationId xmlns:a16="http://schemas.microsoft.com/office/drawing/2014/main" id="{BA81E9D5-DE0B-4DE6-86A4-6873D8FC47F9}"/>
                    </a:ext>
                  </a:extLst>
                </p:cNvPr>
                <p:cNvSpPr/>
                <p:nvPr/>
              </p:nvSpPr>
              <p:spPr>
                <a:xfrm rot="5400000">
                  <a:off x="1132382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6" name="타원 275">
                  <a:extLst>
                    <a:ext uri="{FF2B5EF4-FFF2-40B4-BE49-F238E27FC236}">
                      <a16:creationId xmlns:a16="http://schemas.microsoft.com/office/drawing/2014/main" id="{7CA86C40-C2E6-4079-A056-9507364290A9}"/>
                    </a:ext>
                  </a:extLst>
                </p:cNvPr>
                <p:cNvSpPr/>
                <p:nvPr/>
              </p:nvSpPr>
              <p:spPr>
                <a:xfrm rot="5400000">
                  <a:off x="852288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7" name="타원 276">
                  <a:extLst>
                    <a:ext uri="{FF2B5EF4-FFF2-40B4-BE49-F238E27FC236}">
                      <a16:creationId xmlns:a16="http://schemas.microsoft.com/office/drawing/2014/main" id="{CA61EDCC-9F40-49E6-9AF3-A1CCBBE1E38B}"/>
                    </a:ext>
                  </a:extLst>
                </p:cNvPr>
                <p:cNvSpPr/>
                <p:nvPr/>
              </p:nvSpPr>
              <p:spPr>
                <a:xfrm rot="5400000">
                  <a:off x="572193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8" name="타원 277">
                  <a:extLst>
                    <a:ext uri="{FF2B5EF4-FFF2-40B4-BE49-F238E27FC236}">
                      <a16:creationId xmlns:a16="http://schemas.microsoft.com/office/drawing/2014/main" id="{720CBE50-3C69-4667-8192-A76AEA4125EA}"/>
                    </a:ext>
                  </a:extLst>
                </p:cNvPr>
                <p:cNvSpPr/>
                <p:nvPr/>
              </p:nvSpPr>
              <p:spPr>
                <a:xfrm rot="5400000">
                  <a:off x="292099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9" name="타원 278">
                  <a:extLst>
                    <a:ext uri="{FF2B5EF4-FFF2-40B4-BE49-F238E27FC236}">
                      <a16:creationId xmlns:a16="http://schemas.microsoft.com/office/drawing/2014/main" id="{1660093D-F737-4CC8-B3A3-05E588A27E0B}"/>
                    </a:ext>
                  </a:extLst>
                </p:cNvPr>
                <p:cNvSpPr/>
                <p:nvPr/>
              </p:nvSpPr>
              <p:spPr>
                <a:xfrm rot="5400000">
                  <a:off x="9535203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0" name="타원 279">
                  <a:extLst>
                    <a:ext uri="{FF2B5EF4-FFF2-40B4-BE49-F238E27FC236}">
                      <a16:creationId xmlns:a16="http://schemas.microsoft.com/office/drawing/2014/main" id="{D8E34392-AF5F-4F28-862D-FC33E79B005E}"/>
                    </a:ext>
                  </a:extLst>
                </p:cNvPr>
                <p:cNvSpPr/>
                <p:nvPr/>
              </p:nvSpPr>
              <p:spPr>
                <a:xfrm rot="5400000">
                  <a:off x="9255117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1" name="타원 280">
                  <a:extLst>
                    <a:ext uri="{FF2B5EF4-FFF2-40B4-BE49-F238E27FC236}">
                      <a16:creationId xmlns:a16="http://schemas.microsoft.com/office/drawing/2014/main" id="{6DA8CFF3-7CEA-4D81-A98A-8FFA471AF849}"/>
                    </a:ext>
                  </a:extLst>
                </p:cNvPr>
                <p:cNvSpPr/>
                <p:nvPr/>
              </p:nvSpPr>
              <p:spPr>
                <a:xfrm rot="5400000">
                  <a:off x="8975023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2" name="타원 281">
                  <a:extLst>
                    <a:ext uri="{FF2B5EF4-FFF2-40B4-BE49-F238E27FC236}">
                      <a16:creationId xmlns:a16="http://schemas.microsoft.com/office/drawing/2014/main" id="{599D7098-8211-4536-8DB7-2AA2966B9148}"/>
                    </a:ext>
                  </a:extLst>
                </p:cNvPr>
                <p:cNvSpPr/>
                <p:nvPr/>
              </p:nvSpPr>
              <p:spPr>
                <a:xfrm rot="5400000">
                  <a:off x="8694929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3" name="타원 282">
                  <a:extLst>
                    <a:ext uri="{FF2B5EF4-FFF2-40B4-BE49-F238E27FC236}">
                      <a16:creationId xmlns:a16="http://schemas.microsoft.com/office/drawing/2014/main" id="{DC438834-6EED-4E3B-82F1-EB6F0A0D0C75}"/>
                    </a:ext>
                  </a:extLst>
                </p:cNvPr>
                <p:cNvSpPr/>
                <p:nvPr/>
              </p:nvSpPr>
              <p:spPr>
                <a:xfrm rot="5400000">
                  <a:off x="8414834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4" name="타원 283">
                  <a:extLst>
                    <a:ext uri="{FF2B5EF4-FFF2-40B4-BE49-F238E27FC236}">
                      <a16:creationId xmlns:a16="http://schemas.microsoft.com/office/drawing/2014/main" id="{F5AD06FC-5A69-4052-A2BA-FB711DEF3CE2}"/>
                    </a:ext>
                  </a:extLst>
                </p:cNvPr>
                <p:cNvSpPr/>
                <p:nvPr/>
              </p:nvSpPr>
              <p:spPr>
                <a:xfrm rot="5400000">
                  <a:off x="8134740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5" name="타원 284">
                  <a:extLst>
                    <a:ext uri="{FF2B5EF4-FFF2-40B4-BE49-F238E27FC236}">
                      <a16:creationId xmlns:a16="http://schemas.microsoft.com/office/drawing/2014/main" id="{D0A38D76-705D-436F-836B-1DAE23F3EBA8}"/>
                    </a:ext>
                  </a:extLst>
                </p:cNvPr>
                <p:cNvSpPr/>
                <p:nvPr/>
              </p:nvSpPr>
              <p:spPr>
                <a:xfrm rot="5400000">
                  <a:off x="7854646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6" name="타원 285">
                  <a:extLst>
                    <a:ext uri="{FF2B5EF4-FFF2-40B4-BE49-F238E27FC236}">
                      <a16:creationId xmlns:a16="http://schemas.microsoft.com/office/drawing/2014/main" id="{66911D2E-E5E6-49AA-86A2-BE4F97235600}"/>
                    </a:ext>
                  </a:extLst>
                </p:cNvPr>
                <p:cNvSpPr/>
                <p:nvPr/>
              </p:nvSpPr>
              <p:spPr>
                <a:xfrm rot="5400000">
                  <a:off x="7574551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7" name="타원 286">
                  <a:extLst>
                    <a:ext uri="{FF2B5EF4-FFF2-40B4-BE49-F238E27FC236}">
                      <a16:creationId xmlns:a16="http://schemas.microsoft.com/office/drawing/2014/main" id="{6FA04195-F89A-4AD4-8039-CAC418777999}"/>
                    </a:ext>
                  </a:extLst>
                </p:cNvPr>
                <p:cNvSpPr/>
                <p:nvPr/>
              </p:nvSpPr>
              <p:spPr>
                <a:xfrm rot="5400000">
                  <a:off x="7294457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8" name="타원 287">
                  <a:extLst>
                    <a:ext uri="{FF2B5EF4-FFF2-40B4-BE49-F238E27FC236}">
                      <a16:creationId xmlns:a16="http://schemas.microsoft.com/office/drawing/2014/main" id="{2EBA4A71-0983-433B-820B-821D174FB75D}"/>
                    </a:ext>
                  </a:extLst>
                </p:cNvPr>
                <p:cNvSpPr/>
                <p:nvPr/>
              </p:nvSpPr>
              <p:spPr>
                <a:xfrm rot="5400000">
                  <a:off x="7014363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9" name="타원 288">
                  <a:extLst>
                    <a:ext uri="{FF2B5EF4-FFF2-40B4-BE49-F238E27FC236}">
                      <a16:creationId xmlns:a16="http://schemas.microsoft.com/office/drawing/2014/main" id="{3B5B6E70-D7BE-4931-B3DD-284D03282739}"/>
                    </a:ext>
                  </a:extLst>
                </p:cNvPr>
                <p:cNvSpPr/>
                <p:nvPr/>
              </p:nvSpPr>
              <p:spPr>
                <a:xfrm rot="5400000">
                  <a:off x="6734268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0" name="타원 289">
                  <a:extLst>
                    <a:ext uri="{FF2B5EF4-FFF2-40B4-BE49-F238E27FC236}">
                      <a16:creationId xmlns:a16="http://schemas.microsoft.com/office/drawing/2014/main" id="{CB319481-2464-44F3-BDF5-FB5A974649E1}"/>
                    </a:ext>
                  </a:extLst>
                </p:cNvPr>
                <p:cNvSpPr/>
                <p:nvPr/>
              </p:nvSpPr>
              <p:spPr>
                <a:xfrm rot="5400000">
                  <a:off x="6454174" y="5975857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286C40A8-BA67-45B0-B28C-6449C6F2A7C6}"/>
                  </a:ext>
                </a:extLst>
              </p:cNvPr>
              <p:cNvGrpSpPr/>
              <p:nvPr/>
            </p:nvGrpSpPr>
            <p:grpSpPr>
              <a:xfrm>
                <a:off x="292100" y="5713535"/>
                <a:ext cx="9321800" cy="78697"/>
                <a:chOff x="292100" y="5713535"/>
                <a:chExt cx="9321800" cy="78697"/>
              </a:xfrm>
              <a:solidFill>
                <a:srgbClr val="F2F2F2"/>
              </a:solidFill>
            </p:grpSpPr>
            <p:sp>
              <p:nvSpPr>
                <p:cNvPr id="223" name="타원 222">
                  <a:extLst>
                    <a:ext uri="{FF2B5EF4-FFF2-40B4-BE49-F238E27FC236}">
                      <a16:creationId xmlns:a16="http://schemas.microsoft.com/office/drawing/2014/main" id="{696CC380-E2F9-49D1-B3A4-44D0E6E9AC35}"/>
                    </a:ext>
                  </a:extLst>
                </p:cNvPr>
                <p:cNvSpPr/>
                <p:nvPr/>
              </p:nvSpPr>
              <p:spPr>
                <a:xfrm rot="5400000">
                  <a:off x="6174080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4" name="타원 223">
                  <a:extLst>
                    <a:ext uri="{FF2B5EF4-FFF2-40B4-BE49-F238E27FC236}">
                      <a16:creationId xmlns:a16="http://schemas.microsoft.com/office/drawing/2014/main" id="{EFCF4991-4D30-4D3D-AC6B-B4E1E2114DF9}"/>
                    </a:ext>
                  </a:extLst>
                </p:cNvPr>
                <p:cNvSpPr/>
                <p:nvPr/>
              </p:nvSpPr>
              <p:spPr>
                <a:xfrm rot="5400000">
                  <a:off x="5893985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5" name="타원 224">
                  <a:extLst>
                    <a:ext uri="{FF2B5EF4-FFF2-40B4-BE49-F238E27FC236}">
                      <a16:creationId xmlns:a16="http://schemas.microsoft.com/office/drawing/2014/main" id="{FF0E4E25-4D47-4444-821F-6D3C6AFAB088}"/>
                    </a:ext>
                  </a:extLst>
                </p:cNvPr>
                <p:cNvSpPr/>
                <p:nvPr/>
              </p:nvSpPr>
              <p:spPr>
                <a:xfrm rot="5400000">
                  <a:off x="5613891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6" name="타원 225">
                  <a:extLst>
                    <a:ext uri="{FF2B5EF4-FFF2-40B4-BE49-F238E27FC236}">
                      <a16:creationId xmlns:a16="http://schemas.microsoft.com/office/drawing/2014/main" id="{54D0B0D5-7976-4507-816B-E8953554C18D}"/>
                    </a:ext>
                  </a:extLst>
                </p:cNvPr>
                <p:cNvSpPr/>
                <p:nvPr/>
              </p:nvSpPr>
              <p:spPr>
                <a:xfrm rot="5400000">
                  <a:off x="5333797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7" name="타원 226">
                  <a:extLst>
                    <a:ext uri="{FF2B5EF4-FFF2-40B4-BE49-F238E27FC236}">
                      <a16:creationId xmlns:a16="http://schemas.microsoft.com/office/drawing/2014/main" id="{07046D77-6011-4321-8850-CEF4F449B191}"/>
                    </a:ext>
                  </a:extLst>
                </p:cNvPr>
                <p:cNvSpPr/>
                <p:nvPr/>
              </p:nvSpPr>
              <p:spPr>
                <a:xfrm rot="5400000">
                  <a:off x="5053702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8" name="타원 227">
                  <a:extLst>
                    <a:ext uri="{FF2B5EF4-FFF2-40B4-BE49-F238E27FC236}">
                      <a16:creationId xmlns:a16="http://schemas.microsoft.com/office/drawing/2014/main" id="{0B28323E-10A2-494D-97F8-C8C791B8C9E0}"/>
                    </a:ext>
                  </a:extLst>
                </p:cNvPr>
                <p:cNvSpPr/>
                <p:nvPr/>
              </p:nvSpPr>
              <p:spPr>
                <a:xfrm rot="5400000">
                  <a:off x="4773608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9" name="타원 228">
                  <a:extLst>
                    <a:ext uri="{FF2B5EF4-FFF2-40B4-BE49-F238E27FC236}">
                      <a16:creationId xmlns:a16="http://schemas.microsoft.com/office/drawing/2014/main" id="{E1F60507-83A2-4473-8E64-BD1CC59E1D8C}"/>
                    </a:ext>
                  </a:extLst>
                </p:cNvPr>
                <p:cNvSpPr/>
                <p:nvPr/>
              </p:nvSpPr>
              <p:spPr>
                <a:xfrm rot="5400000">
                  <a:off x="4493514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0" name="타원 229">
                  <a:extLst>
                    <a:ext uri="{FF2B5EF4-FFF2-40B4-BE49-F238E27FC236}">
                      <a16:creationId xmlns:a16="http://schemas.microsoft.com/office/drawing/2014/main" id="{2C7510DD-8863-4C0C-BB40-EC5F7352FE15}"/>
                    </a:ext>
                  </a:extLst>
                </p:cNvPr>
                <p:cNvSpPr/>
                <p:nvPr/>
              </p:nvSpPr>
              <p:spPr>
                <a:xfrm rot="5400000">
                  <a:off x="4213419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1" name="타원 230">
                  <a:extLst>
                    <a:ext uri="{FF2B5EF4-FFF2-40B4-BE49-F238E27FC236}">
                      <a16:creationId xmlns:a16="http://schemas.microsoft.com/office/drawing/2014/main" id="{6FB59DB2-C1BA-40DE-8392-4A54A446E9BB}"/>
                    </a:ext>
                  </a:extLst>
                </p:cNvPr>
                <p:cNvSpPr/>
                <p:nvPr/>
              </p:nvSpPr>
              <p:spPr>
                <a:xfrm rot="5400000">
                  <a:off x="3933325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2" name="타원 231">
                  <a:extLst>
                    <a:ext uri="{FF2B5EF4-FFF2-40B4-BE49-F238E27FC236}">
                      <a16:creationId xmlns:a16="http://schemas.microsoft.com/office/drawing/2014/main" id="{0DB7E3F9-4935-4B56-9A3E-F064321F50C2}"/>
                    </a:ext>
                  </a:extLst>
                </p:cNvPr>
                <p:cNvSpPr/>
                <p:nvPr/>
              </p:nvSpPr>
              <p:spPr>
                <a:xfrm rot="5400000">
                  <a:off x="3653231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3" name="타원 232">
                  <a:extLst>
                    <a:ext uri="{FF2B5EF4-FFF2-40B4-BE49-F238E27FC236}">
                      <a16:creationId xmlns:a16="http://schemas.microsoft.com/office/drawing/2014/main" id="{47F69B3D-1F27-4C19-9B5B-6EDC551660AB}"/>
                    </a:ext>
                  </a:extLst>
                </p:cNvPr>
                <p:cNvSpPr/>
                <p:nvPr/>
              </p:nvSpPr>
              <p:spPr>
                <a:xfrm rot="5400000">
                  <a:off x="3373137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4" name="타원 233">
                  <a:extLst>
                    <a:ext uri="{FF2B5EF4-FFF2-40B4-BE49-F238E27FC236}">
                      <a16:creationId xmlns:a16="http://schemas.microsoft.com/office/drawing/2014/main" id="{D4B17A97-20D8-42E3-A45C-089B364B9AE0}"/>
                    </a:ext>
                  </a:extLst>
                </p:cNvPr>
                <p:cNvSpPr/>
                <p:nvPr/>
              </p:nvSpPr>
              <p:spPr>
                <a:xfrm rot="5400000">
                  <a:off x="3093042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5" name="타원 234">
                  <a:extLst>
                    <a:ext uri="{FF2B5EF4-FFF2-40B4-BE49-F238E27FC236}">
                      <a16:creationId xmlns:a16="http://schemas.microsoft.com/office/drawing/2014/main" id="{289CB7FD-1AF1-49C9-A6AC-E525A119F3E7}"/>
                    </a:ext>
                  </a:extLst>
                </p:cNvPr>
                <p:cNvSpPr/>
                <p:nvPr/>
              </p:nvSpPr>
              <p:spPr>
                <a:xfrm rot="5400000">
                  <a:off x="2812948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6" name="타원 235">
                  <a:extLst>
                    <a:ext uri="{FF2B5EF4-FFF2-40B4-BE49-F238E27FC236}">
                      <a16:creationId xmlns:a16="http://schemas.microsoft.com/office/drawing/2014/main" id="{4033F9D7-A4F0-4321-BD6E-1950AA03EB83}"/>
                    </a:ext>
                  </a:extLst>
                </p:cNvPr>
                <p:cNvSpPr/>
                <p:nvPr/>
              </p:nvSpPr>
              <p:spPr>
                <a:xfrm rot="5400000">
                  <a:off x="2532854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7" name="타원 236">
                  <a:extLst>
                    <a:ext uri="{FF2B5EF4-FFF2-40B4-BE49-F238E27FC236}">
                      <a16:creationId xmlns:a16="http://schemas.microsoft.com/office/drawing/2014/main" id="{F1350438-45B8-4EE1-9AE9-9E62298E7D83}"/>
                    </a:ext>
                  </a:extLst>
                </p:cNvPr>
                <p:cNvSpPr/>
                <p:nvPr/>
              </p:nvSpPr>
              <p:spPr>
                <a:xfrm rot="5400000">
                  <a:off x="2252759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8" name="타원 237">
                  <a:extLst>
                    <a:ext uri="{FF2B5EF4-FFF2-40B4-BE49-F238E27FC236}">
                      <a16:creationId xmlns:a16="http://schemas.microsoft.com/office/drawing/2014/main" id="{9D210315-8283-4B77-B697-BA5D766DB8B9}"/>
                    </a:ext>
                  </a:extLst>
                </p:cNvPr>
                <p:cNvSpPr/>
                <p:nvPr/>
              </p:nvSpPr>
              <p:spPr>
                <a:xfrm rot="5400000">
                  <a:off x="1972665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9" name="타원 238">
                  <a:extLst>
                    <a:ext uri="{FF2B5EF4-FFF2-40B4-BE49-F238E27FC236}">
                      <a16:creationId xmlns:a16="http://schemas.microsoft.com/office/drawing/2014/main" id="{73B62532-EA30-4103-9789-587E9550EF35}"/>
                    </a:ext>
                  </a:extLst>
                </p:cNvPr>
                <p:cNvSpPr/>
                <p:nvPr/>
              </p:nvSpPr>
              <p:spPr>
                <a:xfrm rot="5400000">
                  <a:off x="1692571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0" name="타원 239">
                  <a:extLst>
                    <a:ext uri="{FF2B5EF4-FFF2-40B4-BE49-F238E27FC236}">
                      <a16:creationId xmlns:a16="http://schemas.microsoft.com/office/drawing/2014/main" id="{ADA730AD-0D8C-403C-B285-6B719A2A6161}"/>
                    </a:ext>
                  </a:extLst>
                </p:cNvPr>
                <p:cNvSpPr/>
                <p:nvPr/>
              </p:nvSpPr>
              <p:spPr>
                <a:xfrm rot="5400000">
                  <a:off x="1412476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1" name="타원 240">
                  <a:extLst>
                    <a:ext uri="{FF2B5EF4-FFF2-40B4-BE49-F238E27FC236}">
                      <a16:creationId xmlns:a16="http://schemas.microsoft.com/office/drawing/2014/main" id="{B5C02EAA-80AC-4EB1-B5BA-563094FE7916}"/>
                    </a:ext>
                  </a:extLst>
                </p:cNvPr>
                <p:cNvSpPr/>
                <p:nvPr/>
              </p:nvSpPr>
              <p:spPr>
                <a:xfrm rot="5400000">
                  <a:off x="1132382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2" name="타원 241">
                  <a:extLst>
                    <a:ext uri="{FF2B5EF4-FFF2-40B4-BE49-F238E27FC236}">
                      <a16:creationId xmlns:a16="http://schemas.microsoft.com/office/drawing/2014/main" id="{65BB2572-88E6-456D-9C1D-7E01C839DFB7}"/>
                    </a:ext>
                  </a:extLst>
                </p:cNvPr>
                <p:cNvSpPr/>
                <p:nvPr/>
              </p:nvSpPr>
              <p:spPr>
                <a:xfrm rot="5400000">
                  <a:off x="852288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3" name="타원 242">
                  <a:extLst>
                    <a:ext uri="{FF2B5EF4-FFF2-40B4-BE49-F238E27FC236}">
                      <a16:creationId xmlns:a16="http://schemas.microsoft.com/office/drawing/2014/main" id="{4FB77F52-7CF2-4B90-A275-F4DB2BDA625A}"/>
                    </a:ext>
                  </a:extLst>
                </p:cNvPr>
                <p:cNvSpPr/>
                <p:nvPr/>
              </p:nvSpPr>
              <p:spPr>
                <a:xfrm rot="5400000">
                  <a:off x="572193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4" name="타원 243">
                  <a:extLst>
                    <a:ext uri="{FF2B5EF4-FFF2-40B4-BE49-F238E27FC236}">
                      <a16:creationId xmlns:a16="http://schemas.microsoft.com/office/drawing/2014/main" id="{A92F4CFB-72F6-4456-870A-AD90A937175A}"/>
                    </a:ext>
                  </a:extLst>
                </p:cNvPr>
                <p:cNvSpPr/>
                <p:nvPr/>
              </p:nvSpPr>
              <p:spPr>
                <a:xfrm rot="5400000">
                  <a:off x="292099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5" name="타원 244">
                  <a:extLst>
                    <a:ext uri="{FF2B5EF4-FFF2-40B4-BE49-F238E27FC236}">
                      <a16:creationId xmlns:a16="http://schemas.microsoft.com/office/drawing/2014/main" id="{79B017F4-2679-431F-BF03-BA2C6D9EB001}"/>
                    </a:ext>
                  </a:extLst>
                </p:cNvPr>
                <p:cNvSpPr/>
                <p:nvPr/>
              </p:nvSpPr>
              <p:spPr>
                <a:xfrm rot="5400000">
                  <a:off x="9535203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6" name="타원 245">
                  <a:extLst>
                    <a:ext uri="{FF2B5EF4-FFF2-40B4-BE49-F238E27FC236}">
                      <a16:creationId xmlns:a16="http://schemas.microsoft.com/office/drawing/2014/main" id="{6EAF413C-F445-49DA-A4C5-738B7BF79C17}"/>
                    </a:ext>
                  </a:extLst>
                </p:cNvPr>
                <p:cNvSpPr/>
                <p:nvPr/>
              </p:nvSpPr>
              <p:spPr>
                <a:xfrm rot="5400000">
                  <a:off x="9255117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7" name="타원 246">
                  <a:extLst>
                    <a:ext uri="{FF2B5EF4-FFF2-40B4-BE49-F238E27FC236}">
                      <a16:creationId xmlns:a16="http://schemas.microsoft.com/office/drawing/2014/main" id="{DFFC2EA4-1D27-482B-AF27-692D09AA7D98}"/>
                    </a:ext>
                  </a:extLst>
                </p:cNvPr>
                <p:cNvSpPr/>
                <p:nvPr/>
              </p:nvSpPr>
              <p:spPr>
                <a:xfrm rot="5400000">
                  <a:off x="8975023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8" name="타원 247">
                  <a:extLst>
                    <a:ext uri="{FF2B5EF4-FFF2-40B4-BE49-F238E27FC236}">
                      <a16:creationId xmlns:a16="http://schemas.microsoft.com/office/drawing/2014/main" id="{C8559223-2204-4E7C-87EC-4F151C807A4B}"/>
                    </a:ext>
                  </a:extLst>
                </p:cNvPr>
                <p:cNvSpPr/>
                <p:nvPr/>
              </p:nvSpPr>
              <p:spPr>
                <a:xfrm rot="5400000">
                  <a:off x="8694929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9" name="타원 248">
                  <a:extLst>
                    <a:ext uri="{FF2B5EF4-FFF2-40B4-BE49-F238E27FC236}">
                      <a16:creationId xmlns:a16="http://schemas.microsoft.com/office/drawing/2014/main" id="{4AC7026B-4F24-47B6-8824-E0386F5656A0}"/>
                    </a:ext>
                  </a:extLst>
                </p:cNvPr>
                <p:cNvSpPr/>
                <p:nvPr/>
              </p:nvSpPr>
              <p:spPr>
                <a:xfrm rot="5400000">
                  <a:off x="8414834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0" name="타원 249">
                  <a:extLst>
                    <a:ext uri="{FF2B5EF4-FFF2-40B4-BE49-F238E27FC236}">
                      <a16:creationId xmlns:a16="http://schemas.microsoft.com/office/drawing/2014/main" id="{1458BDB7-D4F1-459C-856C-4E2CCCE06A5A}"/>
                    </a:ext>
                  </a:extLst>
                </p:cNvPr>
                <p:cNvSpPr/>
                <p:nvPr/>
              </p:nvSpPr>
              <p:spPr>
                <a:xfrm rot="5400000">
                  <a:off x="8134740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1" name="타원 250">
                  <a:extLst>
                    <a:ext uri="{FF2B5EF4-FFF2-40B4-BE49-F238E27FC236}">
                      <a16:creationId xmlns:a16="http://schemas.microsoft.com/office/drawing/2014/main" id="{7281A295-CDFF-4C23-9670-6D433A8D576F}"/>
                    </a:ext>
                  </a:extLst>
                </p:cNvPr>
                <p:cNvSpPr/>
                <p:nvPr/>
              </p:nvSpPr>
              <p:spPr>
                <a:xfrm rot="5400000">
                  <a:off x="7854646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2" name="타원 251">
                  <a:extLst>
                    <a:ext uri="{FF2B5EF4-FFF2-40B4-BE49-F238E27FC236}">
                      <a16:creationId xmlns:a16="http://schemas.microsoft.com/office/drawing/2014/main" id="{40CA1277-E60F-4893-BC13-E870E0770D7C}"/>
                    </a:ext>
                  </a:extLst>
                </p:cNvPr>
                <p:cNvSpPr/>
                <p:nvPr/>
              </p:nvSpPr>
              <p:spPr>
                <a:xfrm rot="5400000">
                  <a:off x="7574551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3" name="타원 252">
                  <a:extLst>
                    <a:ext uri="{FF2B5EF4-FFF2-40B4-BE49-F238E27FC236}">
                      <a16:creationId xmlns:a16="http://schemas.microsoft.com/office/drawing/2014/main" id="{9124DCBF-2254-4234-A0B6-BA7C160B75B0}"/>
                    </a:ext>
                  </a:extLst>
                </p:cNvPr>
                <p:cNvSpPr/>
                <p:nvPr/>
              </p:nvSpPr>
              <p:spPr>
                <a:xfrm rot="5400000">
                  <a:off x="7294457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4" name="타원 253">
                  <a:extLst>
                    <a:ext uri="{FF2B5EF4-FFF2-40B4-BE49-F238E27FC236}">
                      <a16:creationId xmlns:a16="http://schemas.microsoft.com/office/drawing/2014/main" id="{50B1FFE1-7F27-4983-8668-69CF0B9C4130}"/>
                    </a:ext>
                  </a:extLst>
                </p:cNvPr>
                <p:cNvSpPr/>
                <p:nvPr/>
              </p:nvSpPr>
              <p:spPr>
                <a:xfrm rot="5400000">
                  <a:off x="7014363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5" name="타원 254">
                  <a:extLst>
                    <a:ext uri="{FF2B5EF4-FFF2-40B4-BE49-F238E27FC236}">
                      <a16:creationId xmlns:a16="http://schemas.microsoft.com/office/drawing/2014/main" id="{482A8224-EC69-4F4D-A248-DB1BD20829A6}"/>
                    </a:ext>
                  </a:extLst>
                </p:cNvPr>
                <p:cNvSpPr/>
                <p:nvPr/>
              </p:nvSpPr>
              <p:spPr>
                <a:xfrm rot="5400000">
                  <a:off x="6734268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6" name="타원 255">
                  <a:extLst>
                    <a:ext uri="{FF2B5EF4-FFF2-40B4-BE49-F238E27FC236}">
                      <a16:creationId xmlns:a16="http://schemas.microsoft.com/office/drawing/2014/main" id="{FDE8A3A1-2079-4578-933E-C06E4601AF87}"/>
                    </a:ext>
                  </a:extLst>
                </p:cNvPr>
                <p:cNvSpPr/>
                <p:nvPr/>
              </p:nvSpPr>
              <p:spPr>
                <a:xfrm rot="5400000">
                  <a:off x="6454174" y="571353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3" name="그룹 12">
                <a:extLst>
                  <a:ext uri="{FF2B5EF4-FFF2-40B4-BE49-F238E27FC236}">
                    <a16:creationId xmlns:a16="http://schemas.microsoft.com/office/drawing/2014/main" id="{8AC8965E-EEC8-4B95-B5EB-A6093072336B}"/>
                  </a:ext>
                </a:extLst>
              </p:cNvPr>
              <p:cNvGrpSpPr/>
              <p:nvPr/>
            </p:nvGrpSpPr>
            <p:grpSpPr>
              <a:xfrm>
                <a:off x="292100" y="5451213"/>
                <a:ext cx="9321800" cy="78697"/>
                <a:chOff x="292100" y="5451213"/>
                <a:chExt cx="9321800" cy="78697"/>
              </a:xfrm>
              <a:solidFill>
                <a:srgbClr val="F4F4F4"/>
              </a:solidFill>
            </p:grpSpPr>
            <p:sp>
              <p:nvSpPr>
                <p:cNvPr id="189" name="타원 188">
                  <a:extLst>
                    <a:ext uri="{FF2B5EF4-FFF2-40B4-BE49-F238E27FC236}">
                      <a16:creationId xmlns:a16="http://schemas.microsoft.com/office/drawing/2014/main" id="{18A3B4E3-D809-4F1B-A14D-AD95649382E9}"/>
                    </a:ext>
                  </a:extLst>
                </p:cNvPr>
                <p:cNvSpPr/>
                <p:nvPr/>
              </p:nvSpPr>
              <p:spPr>
                <a:xfrm rot="5400000">
                  <a:off x="6174080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0" name="타원 189">
                  <a:extLst>
                    <a:ext uri="{FF2B5EF4-FFF2-40B4-BE49-F238E27FC236}">
                      <a16:creationId xmlns:a16="http://schemas.microsoft.com/office/drawing/2014/main" id="{91491111-3996-4FFA-BC5D-2ABE9A41500B}"/>
                    </a:ext>
                  </a:extLst>
                </p:cNvPr>
                <p:cNvSpPr/>
                <p:nvPr/>
              </p:nvSpPr>
              <p:spPr>
                <a:xfrm rot="5400000">
                  <a:off x="5893985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1" name="타원 190">
                  <a:extLst>
                    <a:ext uri="{FF2B5EF4-FFF2-40B4-BE49-F238E27FC236}">
                      <a16:creationId xmlns:a16="http://schemas.microsoft.com/office/drawing/2014/main" id="{2B9915F5-91A6-48CB-9510-4BD271DA080A}"/>
                    </a:ext>
                  </a:extLst>
                </p:cNvPr>
                <p:cNvSpPr/>
                <p:nvPr/>
              </p:nvSpPr>
              <p:spPr>
                <a:xfrm rot="5400000">
                  <a:off x="5613891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2" name="타원 191">
                  <a:extLst>
                    <a:ext uri="{FF2B5EF4-FFF2-40B4-BE49-F238E27FC236}">
                      <a16:creationId xmlns:a16="http://schemas.microsoft.com/office/drawing/2014/main" id="{8A537E63-C13E-4CF1-A221-8CFA85372B7C}"/>
                    </a:ext>
                  </a:extLst>
                </p:cNvPr>
                <p:cNvSpPr/>
                <p:nvPr/>
              </p:nvSpPr>
              <p:spPr>
                <a:xfrm rot="5400000">
                  <a:off x="5333797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3" name="타원 192">
                  <a:extLst>
                    <a:ext uri="{FF2B5EF4-FFF2-40B4-BE49-F238E27FC236}">
                      <a16:creationId xmlns:a16="http://schemas.microsoft.com/office/drawing/2014/main" id="{D27F08DC-FCB4-427C-810F-B20224FBF633}"/>
                    </a:ext>
                  </a:extLst>
                </p:cNvPr>
                <p:cNvSpPr/>
                <p:nvPr/>
              </p:nvSpPr>
              <p:spPr>
                <a:xfrm rot="5400000">
                  <a:off x="5053702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4" name="타원 193">
                  <a:extLst>
                    <a:ext uri="{FF2B5EF4-FFF2-40B4-BE49-F238E27FC236}">
                      <a16:creationId xmlns:a16="http://schemas.microsoft.com/office/drawing/2014/main" id="{F52C0DF0-D1D1-4D58-AAD2-42BFBF81836D}"/>
                    </a:ext>
                  </a:extLst>
                </p:cNvPr>
                <p:cNvSpPr/>
                <p:nvPr/>
              </p:nvSpPr>
              <p:spPr>
                <a:xfrm rot="5400000">
                  <a:off x="4773608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5" name="타원 194">
                  <a:extLst>
                    <a:ext uri="{FF2B5EF4-FFF2-40B4-BE49-F238E27FC236}">
                      <a16:creationId xmlns:a16="http://schemas.microsoft.com/office/drawing/2014/main" id="{3E8E1C42-0836-4321-85DD-3A524D3E638C}"/>
                    </a:ext>
                  </a:extLst>
                </p:cNvPr>
                <p:cNvSpPr/>
                <p:nvPr/>
              </p:nvSpPr>
              <p:spPr>
                <a:xfrm rot="5400000">
                  <a:off x="4493514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6" name="타원 195">
                  <a:extLst>
                    <a:ext uri="{FF2B5EF4-FFF2-40B4-BE49-F238E27FC236}">
                      <a16:creationId xmlns:a16="http://schemas.microsoft.com/office/drawing/2014/main" id="{DE415043-F5B4-473F-93A7-B22C662E27F8}"/>
                    </a:ext>
                  </a:extLst>
                </p:cNvPr>
                <p:cNvSpPr/>
                <p:nvPr/>
              </p:nvSpPr>
              <p:spPr>
                <a:xfrm rot="5400000">
                  <a:off x="4213419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7" name="타원 196">
                  <a:extLst>
                    <a:ext uri="{FF2B5EF4-FFF2-40B4-BE49-F238E27FC236}">
                      <a16:creationId xmlns:a16="http://schemas.microsoft.com/office/drawing/2014/main" id="{85DCB0DA-7BCA-4837-932C-CC84AE229147}"/>
                    </a:ext>
                  </a:extLst>
                </p:cNvPr>
                <p:cNvSpPr/>
                <p:nvPr/>
              </p:nvSpPr>
              <p:spPr>
                <a:xfrm rot="5400000">
                  <a:off x="3933325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8" name="타원 197">
                  <a:extLst>
                    <a:ext uri="{FF2B5EF4-FFF2-40B4-BE49-F238E27FC236}">
                      <a16:creationId xmlns:a16="http://schemas.microsoft.com/office/drawing/2014/main" id="{68ADAE89-29B4-4735-8D34-57FE272F7AA5}"/>
                    </a:ext>
                  </a:extLst>
                </p:cNvPr>
                <p:cNvSpPr/>
                <p:nvPr/>
              </p:nvSpPr>
              <p:spPr>
                <a:xfrm rot="5400000">
                  <a:off x="3653231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9" name="타원 198">
                  <a:extLst>
                    <a:ext uri="{FF2B5EF4-FFF2-40B4-BE49-F238E27FC236}">
                      <a16:creationId xmlns:a16="http://schemas.microsoft.com/office/drawing/2014/main" id="{29FD8551-B187-4F51-84DD-80ED99EF87AD}"/>
                    </a:ext>
                  </a:extLst>
                </p:cNvPr>
                <p:cNvSpPr/>
                <p:nvPr/>
              </p:nvSpPr>
              <p:spPr>
                <a:xfrm rot="5400000">
                  <a:off x="3373137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0" name="타원 199">
                  <a:extLst>
                    <a:ext uri="{FF2B5EF4-FFF2-40B4-BE49-F238E27FC236}">
                      <a16:creationId xmlns:a16="http://schemas.microsoft.com/office/drawing/2014/main" id="{2F59D968-87EC-4DBB-813B-A9F4F91582AB}"/>
                    </a:ext>
                  </a:extLst>
                </p:cNvPr>
                <p:cNvSpPr/>
                <p:nvPr/>
              </p:nvSpPr>
              <p:spPr>
                <a:xfrm rot="5400000">
                  <a:off x="3093042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1" name="타원 200">
                  <a:extLst>
                    <a:ext uri="{FF2B5EF4-FFF2-40B4-BE49-F238E27FC236}">
                      <a16:creationId xmlns:a16="http://schemas.microsoft.com/office/drawing/2014/main" id="{BAC06A77-29F5-4327-8283-4B3198D5BE5B}"/>
                    </a:ext>
                  </a:extLst>
                </p:cNvPr>
                <p:cNvSpPr/>
                <p:nvPr/>
              </p:nvSpPr>
              <p:spPr>
                <a:xfrm rot="5400000">
                  <a:off x="2812948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2" name="타원 201">
                  <a:extLst>
                    <a:ext uri="{FF2B5EF4-FFF2-40B4-BE49-F238E27FC236}">
                      <a16:creationId xmlns:a16="http://schemas.microsoft.com/office/drawing/2014/main" id="{4362D71E-3376-4164-92B0-56F6476E2E4D}"/>
                    </a:ext>
                  </a:extLst>
                </p:cNvPr>
                <p:cNvSpPr/>
                <p:nvPr/>
              </p:nvSpPr>
              <p:spPr>
                <a:xfrm rot="5400000">
                  <a:off x="2532854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3" name="타원 202">
                  <a:extLst>
                    <a:ext uri="{FF2B5EF4-FFF2-40B4-BE49-F238E27FC236}">
                      <a16:creationId xmlns:a16="http://schemas.microsoft.com/office/drawing/2014/main" id="{EEDE23B6-05FF-4C15-ADEB-F4E189062B92}"/>
                    </a:ext>
                  </a:extLst>
                </p:cNvPr>
                <p:cNvSpPr/>
                <p:nvPr/>
              </p:nvSpPr>
              <p:spPr>
                <a:xfrm rot="5400000">
                  <a:off x="2252759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4" name="타원 203">
                  <a:extLst>
                    <a:ext uri="{FF2B5EF4-FFF2-40B4-BE49-F238E27FC236}">
                      <a16:creationId xmlns:a16="http://schemas.microsoft.com/office/drawing/2014/main" id="{16C5210C-0888-4B6C-BF06-9F0DF4613337}"/>
                    </a:ext>
                  </a:extLst>
                </p:cNvPr>
                <p:cNvSpPr/>
                <p:nvPr/>
              </p:nvSpPr>
              <p:spPr>
                <a:xfrm rot="5400000">
                  <a:off x="1972665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5" name="타원 204">
                  <a:extLst>
                    <a:ext uri="{FF2B5EF4-FFF2-40B4-BE49-F238E27FC236}">
                      <a16:creationId xmlns:a16="http://schemas.microsoft.com/office/drawing/2014/main" id="{12E27630-333F-4BFE-8890-DA4CF0938906}"/>
                    </a:ext>
                  </a:extLst>
                </p:cNvPr>
                <p:cNvSpPr/>
                <p:nvPr/>
              </p:nvSpPr>
              <p:spPr>
                <a:xfrm rot="5400000">
                  <a:off x="1692571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6" name="타원 205">
                  <a:extLst>
                    <a:ext uri="{FF2B5EF4-FFF2-40B4-BE49-F238E27FC236}">
                      <a16:creationId xmlns:a16="http://schemas.microsoft.com/office/drawing/2014/main" id="{C2A1D500-D9ED-4D1C-B975-6BAAF752EE49}"/>
                    </a:ext>
                  </a:extLst>
                </p:cNvPr>
                <p:cNvSpPr/>
                <p:nvPr/>
              </p:nvSpPr>
              <p:spPr>
                <a:xfrm rot="5400000">
                  <a:off x="1412476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7" name="타원 206">
                  <a:extLst>
                    <a:ext uri="{FF2B5EF4-FFF2-40B4-BE49-F238E27FC236}">
                      <a16:creationId xmlns:a16="http://schemas.microsoft.com/office/drawing/2014/main" id="{68918361-0DFD-4DB1-A5A3-EB9923FEA5ED}"/>
                    </a:ext>
                  </a:extLst>
                </p:cNvPr>
                <p:cNvSpPr/>
                <p:nvPr/>
              </p:nvSpPr>
              <p:spPr>
                <a:xfrm rot="5400000">
                  <a:off x="1132382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8" name="타원 207">
                  <a:extLst>
                    <a:ext uri="{FF2B5EF4-FFF2-40B4-BE49-F238E27FC236}">
                      <a16:creationId xmlns:a16="http://schemas.microsoft.com/office/drawing/2014/main" id="{F2F57A70-49BA-4E12-B82F-F9703321BE85}"/>
                    </a:ext>
                  </a:extLst>
                </p:cNvPr>
                <p:cNvSpPr/>
                <p:nvPr/>
              </p:nvSpPr>
              <p:spPr>
                <a:xfrm rot="5400000">
                  <a:off x="852288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9" name="타원 208">
                  <a:extLst>
                    <a:ext uri="{FF2B5EF4-FFF2-40B4-BE49-F238E27FC236}">
                      <a16:creationId xmlns:a16="http://schemas.microsoft.com/office/drawing/2014/main" id="{9ECD2CBB-EF18-4952-84AE-0FBA3415CF8C}"/>
                    </a:ext>
                  </a:extLst>
                </p:cNvPr>
                <p:cNvSpPr/>
                <p:nvPr/>
              </p:nvSpPr>
              <p:spPr>
                <a:xfrm rot="5400000">
                  <a:off x="572193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0" name="타원 209">
                  <a:extLst>
                    <a:ext uri="{FF2B5EF4-FFF2-40B4-BE49-F238E27FC236}">
                      <a16:creationId xmlns:a16="http://schemas.microsoft.com/office/drawing/2014/main" id="{8E33F72E-3A08-40D1-B112-1AD03E99D47E}"/>
                    </a:ext>
                  </a:extLst>
                </p:cNvPr>
                <p:cNvSpPr/>
                <p:nvPr/>
              </p:nvSpPr>
              <p:spPr>
                <a:xfrm rot="5400000">
                  <a:off x="292099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1" name="타원 210">
                  <a:extLst>
                    <a:ext uri="{FF2B5EF4-FFF2-40B4-BE49-F238E27FC236}">
                      <a16:creationId xmlns:a16="http://schemas.microsoft.com/office/drawing/2014/main" id="{6592BD50-4591-40B5-85A3-8F0C4A9D8E3C}"/>
                    </a:ext>
                  </a:extLst>
                </p:cNvPr>
                <p:cNvSpPr/>
                <p:nvPr/>
              </p:nvSpPr>
              <p:spPr>
                <a:xfrm rot="5400000">
                  <a:off x="9535203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2" name="타원 211">
                  <a:extLst>
                    <a:ext uri="{FF2B5EF4-FFF2-40B4-BE49-F238E27FC236}">
                      <a16:creationId xmlns:a16="http://schemas.microsoft.com/office/drawing/2014/main" id="{AB1FA237-C736-46D3-86A9-0539F4C786AD}"/>
                    </a:ext>
                  </a:extLst>
                </p:cNvPr>
                <p:cNvSpPr/>
                <p:nvPr/>
              </p:nvSpPr>
              <p:spPr>
                <a:xfrm rot="5400000">
                  <a:off x="9255117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3" name="타원 212">
                  <a:extLst>
                    <a:ext uri="{FF2B5EF4-FFF2-40B4-BE49-F238E27FC236}">
                      <a16:creationId xmlns:a16="http://schemas.microsoft.com/office/drawing/2014/main" id="{0C1C1C65-C86F-41DB-881B-E74591F36D01}"/>
                    </a:ext>
                  </a:extLst>
                </p:cNvPr>
                <p:cNvSpPr/>
                <p:nvPr/>
              </p:nvSpPr>
              <p:spPr>
                <a:xfrm rot="5400000">
                  <a:off x="8975023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4" name="타원 213">
                  <a:extLst>
                    <a:ext uri="{FF2B5EF4-FFF2-40B4-BE49-F238E27FC236}">
                      <a16:creationId xmlns:a16="http://schemas.microsoft.com/office/drawing/2014/main" id="{6A65D925-BFFB-4DAB-9181-DB6D4D3FC859}"/>
                    </a:ext>
                  </a:extLst>
                </p:cNvPr>
                <p:cNvSpPr/>
                <p:nvPr/>
              </p:nvSpPr>
              <p:spPr>
                <a:xfrm rot="5400000">
                  <a:off x="8694929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5" name="타원 214">
                  <a:extLst>
                    <a:ext uri="{FF2B5EF4-FFF2-40B4-BE49-F238E27FC236}">
                      <a16:creationId xmlns:a16="http://schemas.microsoft.com/office/drawing/2014/main" id="{609C1B6E-12C4-4520-AB01-3ADD2390B439}"/>
                    </a:ext>
                  </a:extLst>
                </p:cNvPr>
                <p:cNvSpPr/>
                <p:nvPr/>
              </p:nvSpPr>
              <p:spPr>
                <a:xfrm rot="5400000">
                  <a:off x="8414834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6" name="타원 215">
                  <a:extLst>
                    <a:ext uri="{FF2B5EF4-FFF2-40B4-BE49-F238E27FC236}">
                      <a16:creationId xmlns:a16="http://schemas.microsoft.com/office/drawing/2014/main" id="{03560CA7-D410-49A7-96A6-76D3B4628860}"/>
                    </a:ext>
                  </a:extLst>
                </p:cNvPr>
                <p:cNvSpPr/>
                <p:nvPr/>
              </p:nvSpPr>
              <p:spPr>
                <a:xfrm rot="5400000">
                  <a:off x="8134740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7" name="타원 216">
                  <a:extLst>
                    <a:ext uri="{FF2B5EF4-FFF2-40B4-BE49-F238E27FC236}">
                      <a16:creationId xmlns:a16="http://schemas.microsoft.com/office/drawing/2014/main" id="{57B1DD10-1408-4E43-816E-55AE88F0E5CE}"/>
                    </a:ext>
                  </a:extLst>
                </p:cNvPr>
                <p:cNvSpPr/>
                <p:nvPr/>
              </p:nvSpPr>
              <p:spPr>
                <a:xfrm rot="5400000">
                  <a:off x="7854646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8" name="타원 217">
                  <a:extLst>
                    <a:ext uri="{FF2B5EF4-FFF2-40B4-BE49-F238E27FC236}">
                      <a16:creationId xmlns:a16="http://schemas.microsoft.com/office/drawing/2014/main" id="{29173C14-49D7-4D05-B4FE-441A003AB4A5}"/>
                    </a:ext>
                  </a:extLst>
                </p:cNvPr>
                <p:cNvSpPr/>
                <p:nvPr/>
              </p:nvSpPr>
              <p:spPr>
                <a:xfrm rot="5400000">
                  <a:off x="7574551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9" name="타원 218">
                  <a:extLst>
                    <a:ext uri="{FF2B5EF4-FFF2-40B4-BE49-F238E27FC236}">
                      <a16:creationId xmlns:a16="http://schemas.microsoft.com/office/drawing/2014/main" id="{7F17CC87-29E6-4012-B5F3-145D264CD9D2}"/>
                    </a:ext>
                  </a:extLst>
                </p:cNvPr>
                <p:cNvSpPr/>
                <p:nvPr/>
              </p:nvSpPr>
              <p:spPr>
                <a:xfrm rot="5400000">
                  <a:off x="7294457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0" name="타원 219">
                  <a:extLst>
                    <a:ext uri="{FF2B5EF4-FFF2-40B4-BE49-F238E27FC236}">
                      <a16:creationId xmlns:a16="http://schemas.microsoft.com/office/drawing/2014/main" id="{CF387670-4BD9-4E88-B2CF-25D22684A2CE}"/>
                    </a:ext>
                  </a:extLst>
                </p:cNvPr>
                <p:cNvSpPr/>
                <p:nvPr/>
              </p:nvSpPr>
              <p:spPr>
                <a:xfrm rot="5400000">
                  <a:off x="7014363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1" name="타원 220">
                  <a:extLst>
                    <a:ext uri="{FF2B5EF4-FFF2-40B4-BE49-F238E27FC236}">
                      <a16:creationId xmlns:a16="http://schemas.microsoft.com/office/drawing/2014/main" id="{E12AF6D3-09E0-4C97-99DC-11A7C3DEEB4C}"/>
                    </a:ext>
                  </a:extLst>
                </p:cNvPr>
                <p:cNvSpPr/>
                <p:nvPr/>
              </p:nvSpPr>
              <p:spPr>
                <a:xfrm rot="5400000">
                  <a:off x="6734268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2" name="타원 221">
                  <a:extLst>
                    <a:ext uri="{FF2B5EF4-FFF2-40B4-BE49-F238E27FC236}">
                      <a16:creationId xmlns:a16="http://schemas.microsoft.com/office/drawing/2014/main" id="{B3CEFBEB-C419-44CC-8BB3-AF4A4D89EEC0}"/>
                    </a:ext>
                  </a:extLst>
                </p:cNvPr>
                <p:cNvSpPr/>
                <p:nvPr/>
              </p:nvSpPr>
              <p:spPr>
                <a:xfrm rot="5400000">
                  <a:off x="6454174" y="545121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4" name="그룹 13">
                <a:extLst>
                  <a:ext uri="{FF2B5EF4-FFF2-40B4-BE49-F238E27FC236}">
                    <a16:creationId xmlns:a16="http://schemas.microsoft.com/office/drawing/2014/main" id="{89CA0F05-4FBE-4415-B8C4-A4FE606F8365}"/>
                  </a:ext>
                </a:extLst>
              </p:cNvPr>
              <p:cNvGrpSpPr/>
              <p:nvPr/>
            </p:nvGrpSpPr>
            <p:grpSpPr>
              <a:xfrm>
                <a:off x="292100" y="5188890"/>
                <a:ext cx="9321800" cy="78697"/>
                <a:chOff x="292100" y="5188890"/>
                <a:chExt cx="9321800" cy="78697"/>
              </a:xfrm>
              <a:solidFill>
                <a:srgbClr val="F6F6F6"/>
              </a:solidFill>
            </p:grpSpPr>
            <p:sp>
              <p:nvSpPr>
                <p:cNvPr id="155" name="타원 154">
                  <a:extLst>
                    <a:ext uri="{FF2B5EF4-FFF2-40B4-BE49-F238E27FC236}">
                      <a16:creationId xmlns:a16="http://schemas.microsoft.com/office/drawing/2014/main" id="{A08A8247-9540-4D98-B3A7-653E11B84A9D}"/>
                    </a:ext>
                  </a:extLst>
                </p:cNvPr>
                <p:cNvSpPr/>
                <p:nvPr/>
              </p:nvSpPr>
              <p:spPr>
                <a:xfrm rot="5400000">
                  <a:off x="6174080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6" name="타원 155">
                  <a:extLst>
                    <a:ext uri="{FF2B5EF4-FFF2-40B4-BE49-F238E27FC236}">
                      <a16:creationId xmlns:a16="http://schemas.microsoft.com/office/drawing/2014/main" id="{462F4016-66B6-4737-9997-32514ED64E98}"/>
                    </a:ext>
                  </a:extLst>
                </p:cNvPr>
                <p:cNvSpPr/>
                <p:nvPr/>
              </p:nvSpPr>
              <p:spPr>
                <a:xfrm rot="5400000">
                  <a:off x="5893985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7" name="타원 156">
                  <a:extLst>
                    <a:ext uri="{FF2B5EF4-FFF2-40B4-BE49-F238E27FC236}">
                      <a16:creationId xmlns:a16="http://schemas.microsoft.com/office/drawing/2014/main" id="{024C9B4B-CEF3-4051-BC21-69B0F1643ED3}"/>
                    </a:ext>
                  </a:extLst>
                </p:cNvPr>
                <p:cNvSpPr/>
                <p:nvPr/>
              </p:nvSpPr>
              <p:spPr>
                <a:xfrm rot="5400000">
                  <a:off x="5613891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8" name="타원 157">
                  <a:extLst>
                    <a:ext uri="{FF2B5EF4-FFF2-40B4-BE49-F238E27FC236}">
                      <a16:creationId xmlns:a16="http://schemas.microsoft.com/office/drawing/2014/main" id="{F5C9213D-9F85-401A-85B4-86E37D8093E4}"/>
                    </a:ext>
                  </a:extLst>
                </p:cNvPr>
                <p:cNvSpPr/>
                <p:nvPr/>
              </p:nvSpPr>
              <p:spPr>
                <a:xfrm rot="5400000">
                  <a:off x="5333797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9" name="타원 158">
                  <a:extLst>
                    <a:ext uri="{FF2B5EF4-FFF2-40B4-BE49-F238E27FC236}">
                      <a16:creationId xmlns:a16="http://schemas.microsoft.com/office/drawing/2014/main" id="{EE77A4D9-4072-4DAA-91F5-3E06DA690890}"/>
                    </a:ext>
                  </a:extLst>
                </p:cNvPr>
                <p:cNvSpPr/>
                <p:nvPr/>
              </p:nvSpPr>
              <p:spPr>
                <a:xfrm rot="5400000">
                  <a:off x="5053702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0" name="타원 159">
                  <a:extLst>
                    <a:ext uri="{FF2B5EF4-FFF2-40B4-BE49-F238E27FC236}">
                      <a16:creationId xmlns:a16="http://schemas.microsoft.com/office/drawing/2014/main" id="{50AE8891-E8F1-4416-950F-40B59D6CD633}"/>
                    </a:ext>
                  </a:extLst>
                </p:cNvPr>
                <p:cNvSpPr/>
                <p:nvPr/>
              </p:nvSpPr>
              <p:spPr>
                <a:xfrm rot="5400000">
                  <a:off x="4773608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1" name="타원 160">
                  <a:extLst>
                    <a:ext uri="{FF2B5EF4-FFF2-40B4-BE49-F238E27FC236}">
                      <a16:creationId xmlns:a16="http://schemas.microsoft.com/office/drawing/2014/main" id="{210D138A-5AF6-431C-8229-18E87DDF1E0B}"/>
                    </a:ext>
                  </a:extLst>
                </p:cNvPr>
                <p:cNvSpPr/>
                <p:nvPr/>
              </p:nvSpPr>
              <p:spPr>
                <a:xfrm rot="5400000">
                  <a:off x="4493514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2" name="타원 161">
                  <a:extLst>
                    <a:ext uri="{FF2B5EF4-FFF2-40B4-BE49-F238E27FC236}">
                      <a16:creationId xmlns:a16="http://schemas.microsoft.com/office/drawing/2014/main" id="{1ACF1616-7B59-4C0B-9C05-8A905597F687}"/>
                    </a:ext>
                  </a:extLst>
                </p:cNvPr>
                <p:cNvSpPr/>
                <p:nvPr/>
              </p:nvSpPr>
              <p:spPr>
                <a:xfrm rot="5400000">
                  <a:off x="4213419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3" name="타원 162">
                  <a:extLst>
                    <a:ext uri="{FF2B5EF4-FFF2-40B4-BE49-F238E27FC236}">
                      <a16:creationId xmlns:a16="http://schemas.microsoft.com/office/drawing/2014/main" id="{F6A72660-F8B9-444F-9B06-9775C8AD470B}"/>
                    </a:ext>
                  </a:extLst>
                </p:cNvPr>
                <p:cNvSpPr/>
                <p:nvPr/>
              </p:nvSpPr>
              <p:spPr>
                <a:xfrm rot="5400000">
                  <a:off x="3933325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4" name="타원 163">
                  <a:extLst>
                    <a:ext uri="{FF2B5EF4-FFF2-40B4-BE49-F238E27FC236}">
                      <a16:creationId xmlns:a16="http://schemas.microsoft.com/office/drawing/2014/main" id="{163EA140-10DC-4CED-9B79-C89BA1C94327}"/>
                    </a:ext>
                  </a:extLst>
                </p:cNvPr>
                <p:cNvSpPr/>
                <p:nvPr/>
              </p:nvSpPr>
              <p:spPr>
                <a:xfrm rot="5400000">
                  <a:off x="3653231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5" name="타원 164">
                  <a:extLst>
                    <a:ext uri="{FF2B5EF4-FFF2-40B4-BE49-F238E27FC236}">
                      <a16:creationId xmlns:a16="http://schemas.microsoft.com/office/drawing/2014/main" id="{630A36D2-3188-4558-B721-4137C618CED0}"/>
                    </a:ext>
                  </a:extLst>
                </p:cNvPr>
                <p:cNvSpPr/>
                <p:nvPr/>
              </p:nvSpPr>
              <p:spPr>
                <a:xfrm rot="5400000">
                  <a:off x="3373137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6" name="타원 165">
                  <a:extLst>
                    <a:ext uri="{FF2B5EF4-FFF2-40B4-BE49-F238E27FC236}">
                      <a16:creationId xmlns:a16="http://schemas.microsoft.com/office/drawing/2014/main" id="{FABB1FE8-9632-49B6-BE73-6429D14F0E30}"/>
                    </a:ext>
                  </a:extLst>
                </p:cNvPr>
                <p:cNvSpPr/>
                <p:nvPr/>
              </p:nvSpPr>
              <p:spPr>
                <a:xfrm rot="5400000">
                  <a:off x="3093042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7" name="타원 166">
                  <a:extLst>
                    <a:ext uri="{FF2B5EF4-FFF2-40B4-BE49-F238E27FC236}">
                      <a16:creationId xmlns:a16="http://schemas.microsoft.com/office/drawing/2014/main" id="{A0946491-1EEC-4E7E-9CD8-89EF76126C65}"/>
                    </a:ext>
                  </a:extLst>
                </p:cNvPr>
                <p:cNvSpPr/>
                <p:nvPr/>
              </p:nvSpPr>
              <p:spPr>
                <a:xfrm rot="5400000">
                  <a:off x="2812948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8" name="타원 167">
                  <a:extLst>
                    <a:ext uri="{FF2B5EF4-FFF2-40B4-BE49-F238E27FC236}">
                      <a16:creationId xmlns:a16="http://schemas.microsoft.com/office/drawing/2014/main" id="{8A4021A0-34AB-48DC-BA4E-2E5973D43619}"/>
                    </a:ext>
                  </a:extLst>
                </p:cNvPr>
                <p:cNvSpPr/>
                <p:nvPr/>
              </p:nvSpPr>
              <p:spPr>
                <a:xfrm rot="5400000">
                  <a:off x="2532854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9" name="타원 168">
                  <a:extLst>
                    <a:ext uri="{FF2B5EF4-FFF2-40B4-BE49-F238E27FC236}">
                      <a16:creationId xmlns:a16="http://schemas.microsoft.com/office/drawing/2014/main" id="{D4298A0B-7B99-482D-842B-FBB4B89C1100}"/>
                    </a:ext>
                  </a:extLst>
                </p:cNvPr>
                <p:cNvSpPr/>
                <p:nvPr/>
              </p:nvSpPr>
              <p:spPr>
                <a:xfrm rot="5400000">
                  <a:off x="2252759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0" name="타원 169">
                  <a:extLst>
                    <a:ext uri="{FF2B5EF4-FFF2-40B4-BE49-F238E27FC236}">
                      <a16:creationId xmlns:a16="http://schemas.microsoft.com/office/drawing/2014/main" id="{E4D49985-CF00-45A4-982F-68879A90BA32}"/>
                    </a:ext>
                  </a:extLst>
                </p:cNvPr>
                <p:cNvSpPr/>
                <p:nvPr/>
              </p:nvSpPr>
              <p:spPr>
                <a:xfrm rot="5400000">
                  <a:off x="1972665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1" name="타원 170">
                  <a:extLst>
                    <a:ext uri="{FF2B5EF4-FFF2-40B4-BE49-F238E27FC236}">
                      <a16:creationId xmlns:a16="http://schemas.microsoft.com/office/drawing/2014/main" id="{744FE7D2-4D7C-44C9-896D-FAD71E51083A}"/>
                    </a:ext>
                  </a:extLst>
                </p:cNvPr>
                <p:cNvSpPr/>
                <p:nvPr/>
              </p:nvSpPr>
              <p:spPr>
                <a:xfrm rot="5400000">
                  <a:off x="1692571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2" name="타원 171">
                  <a:extLst>
                    <a:ext uri="{FF2B5EF4-FFF2-40B4-BE49-F238E27FC236}">
                      <a16:creationId xmlns:a16="http://schemas.microsoft.com/office/drawing/2014/main" id="{238A7DE5-A562-48F8-828F-99139C6347EE}"/>
                    </a:ext>
                  </a:extLst>
                </p:cNvPr>
                <p:cNvSpPr/>
                <p:nvPr/>
              </p:nvSpPr>
              <p:spPr>
                <a:xfrm rot="5400000">
                  <a:off x="1412476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3" name="타원 172">
                  <a:extLst>
                    <a:ext uri="{FF2B5EF4-FFF2-40B4-BE49-F238E27FC236}">
                      <a16:creationId xmlns:a16="http://schemas.microsoft.com/office/drawing/2014/main" id="{F099D9A1-3661-40D9-963A-49990EBAB6F7}"/>
                    </a:ext>
                  </a:extLst>
                </p:cNvPr>
                <p:cNvSpPr/>
                <p:nvPr/>
              </p:nvSpPr>
              <p:spPr>
                <a:xfrm rot="5400000">
                  <a:off x="1132382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4" name="타원 173">
                  <a:extLst>
                    <a:ext uri="{FF2B5EF4-FFF2-40B4-BE49-F238E27FC236}">
                      <a16:creationId xmlns:a16="http://schemas.microsoft.com/office/drawing/2014/main" id="{826786D2-1EF1-4663-9FF3-60A08D31691C}"/>
                    </a:ext>
                  </a:extLst>
                </p:cNvPr>
                <p:cNvSpPr/>
                <p:nvPr/>
              </p:nvSpPr>
              <p:spPr>
                <a:xfrm rot="5400000">
                  <a:off x="852288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5" name="타원 174">
                  <a:extLst>
                    <a:ext uri="{FF2B5EF4-FFF2-40B4-BE49-F238E27FC236}">
                      <a16:creationId xmlns:a16="http://schemas.microsoft.com/office/drawing/2014/main" id="{6D82F798-470A-4C36-909C-863111FFD2FE}"/>
                    </a:ext>
                  </a:extLst>
                </p:cNvPr>
                <p:cNvSpPr/>
                <p:nvPr/>
              </p:nvSpPr>
              <p:spPr>
                <a:xfrm rot="5400000">
                  <a:off x="572193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6" name="타원 175">
                  <a:extLst>
                    <a:ext uri="{FF2B5EF4-FFF2-40B4-BE49-F238E27FC236}">
                      <a16:creationId xmlns:a16="http://schemas.microsoft.com/office/drawing/2014/main" id="{1554617B-DB45-4573-B092-6AFD787AA34A}"/>
                    </a:ext>
                  </a:extLst>
                </p:cNvPr>
                <p:cNvSpPr/>
                <p:nvPr/>
              </p:nvSpPr>
              <p:spPr>
                <a:xfrm rot="5400000">
                  <a:off x="292099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7" name="타원 176">
                  <a:extLst>
                    <a:ext uri="{FF2B5EF4-FFF2-40B4-BE49-F238E27FC236}">
                      <a16:creationId xmlns:a16="http://schemas.microsoft.com/office/drawing/2014/main" id="{74C35A04-AAD2-4CF2-8B0E-32372EF1F4F6}"/>
                    </a:ext>
                  </a:extLst>
                </p:cNvPr>
                <p:cNvSpPr/>
                <p:nvPr/>
              </p:nvSpPr>
              <p:spPr>
                <a:xfrm rot="5400000">
                  <a:off x="9535203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8" name="타원 177">
                  <a:extLst>
                    <a:ext uri="{FF2B5EF4-FFF2-40B4-BE49-F238E27FC236}">
                      <a16:creationId xmlns:a16="http://schemas.microsoft.com/office/drawing/2014/main" id="{458F7C53-1F31-430E-8371-BC0BE500D93F}"/>
                    </a:ext>
                  </a:extLst>
                </p:cNvPr>
                <p:cNvSpPr/>
                <p:nvPr/>
              </p:nvSpPr>
              <p:spPr>
                <a:xfrm rot="5400000">
                  <a:off x="9255117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9" name="타원 178">
                  <a:extLst>
                    <a:ext uri="{FF2B5EF4-FFF2-40B4-BE49-F238E27FC236}">
                      <a16:creationId xmlns:a16="http://schemas.microsoft.com/office/drawing/2014/main" id="{00F421C0-7C7A-4ED9-B20B-00A14A0D7EDA}"/>
                    </a:ext>
                  </a:extLst>
                </p:cNvPr>
                <p:cNvSpPr/>
                <p:nvPr/>
              </p:nvSpPr>
              <p:spPr>
                <a:xfrm rot="5400000">
                  <a:off x="8975023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0" name="타원 179">
                  <a:extLst>
                    <a:ext uri="{FF2B5EF4-FFF2-40B4-BE49-F238E27FC236}">
                      <a16:creationId xmlns:a16="http://schemas.microsoft.com/office/drawing/2014/main" id="{DA195813-C586-477E-BB36-5B149CC14BF2}"/>
                    </a:ext>
                  </a:extLst>
                </p:cNvPr>
                <p:cNvSpPr/>
                <p:nvPr/>
              </p:nvSpPr>
              <p:spPr>
                <a:xfrm rot="5400000">
                  <a:off x="8694929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1" name="타원 180">
                  <a:extLst>
                    <a:ext uri="{FF2B5EF4-FFF2-40B4-BE49-F238E27FC236}">
                      <a16:creationId xmlns:a16="http://schemas.microsoft.com/office/drawing/2014/main" id="{0F2514A6-41F9-4F04-A444-FA087FB35CA7}"/>
                    </a:ext>
                  </a:extLst>
                </p:cNvPr>
                <p:cNvSpPr/>
                <p:nvPr/>
              </p:nvSpPr>
              <p:spPr>
                <a:xfrm rot="5400000">
                  <a:off x="8414834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2" name="타원 181">
                  <a:extLst>
                    <a:ext uri="{FF2B5EF4-FFF2-40B4-BE49-F238E27FC236}">
                      <a16:creationId xmlns:a16="http://schemas.microsoft.com/office/drawing/2014/main" id="{B33D933F-70B9-446B-899E-D0B8F9EE2639}"/>
                    </a:ext>
                  </a:extLst>
                </p:cNvPr>
                <p:cNvSpPr/>
                <p:nvPr/>
              </p:nvSpPr>
              <p:spPr>
                <a:xfrm rot="5400000">
                  <a:off x="8134740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3" name="타원 182">
                  <a:extLst>
                    <a:ext uri="{FF2B5EF4-FFF2-40B4-BE49-F238E27FC236}">
                      <a16:creationId xmlns:a16="http://schemas.microsoft.com/office/drawing/2014/main" id="{1113CCB8-5D8A-4A25-8FC4-D1B49CF43A92}"/>
                    </a:ext>
                  </a:extLst>
                </p:cNvPr>
                <p:cNvSpPr/>
                <p:nvPr/>
              </p:nvSpPr>
              <p:spPr>
                <a:xfrm rot="5400000">
                  <a:off x="7854646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4" name="타원 183">
                  <a:extLst>
                    <a:ext uri="{FF2B5EF4-FFF2-40B4-BE49-F238E27FC236}">
                      <a16:creationId xmlns:a16="http://schemas.microsoft.com/office/drawing/2014/main" id="{EB3094AB-3B38-4BA8-88A5-C4F949202230}"/>
                    </a:ext>
                  </a:extLst>
                </p:cNvPr>
                <p:cNvSpPr/>
                <p:nvPr/>
              </p:nvSpPr>
              <p:spPr>
                <a:xfrm rot="5400000">
                  <a:off x="7574551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5" name="타원 184">
                  <a:extLst>
                    <a:ext uri="{FF2B5EF4-FFF2-40B4-BE49-F238E27FC236}">
                      <a16:creationId xmlns:a16="http://schemas.microsoft.com/office/drawing/2014/main" id="{07B74E9F-F5CC-4716-92F3-5BE82D0767A7}"/>
                    </a:ext>
                  </a:extLst>
                </p:cNvPr>
                <p:cNvSpPr/>
                <p:nvPr/>
              </p:nvSpPr>
              <p:spPr>
                <a:xfrm rot="5400000">
                  <a:off x="7294457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6" name="타원 185">
                  <a:extLst>
                    <a:ext uri="{FF2B5EF4-FFF2-40B4-BE49-F238E27FC236}">
                      <a16:creationId xmlns:a16="http://schemas.microsoft.com/office/drawing/2014/main" id="{BD5925AB-D308-4DA6-A2B0-366A40AADF4E}"/>
                    </a:ext>
                  </a:extLst>
                </p:cNvPr>
                <p:cNvSpPr/>
                <p:nvPr/>
              </p:nvSpPr>
              <p:spPr>
                <a:xfrm rot="5400000">
                  <a:off x="7014363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7" name="타원 186">
                  <a:extLst>
                    <a:ext uri="{FF2B5EF4-FFF2-40B4-BE49-F238E27FC236}">
                      <a16:creationId xmlns:a16="http://schemas.microsoft.com/office/drawing/2014/main" id="{BC810176-D5F6-473B-921B-7E127410F168}"/>
                    </a:ext>
                  </a:extLst>
                </p:cNvPr>
                <p:cNvSpPr/>
                <p:nvPr/>
              </p:nvSpPr>
              <p:spPr>
                <a:xfrm rot="5400000">
                  <a:off x="6734268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8" name="타원 187">
                  <a:extLst>
                    <a:ext uri="{FF2B5EF4-FFF2-40B4-BE49-F238E27FC236}">
                      <a16:creationId xmlns:a16="http://schemas.microsoft.com/office/drawing/2014/main" id="{3349274D-C43A-43D1-AA79-CF87DA22CA38}"/>
                    </a:ext>
                  </a:extLst>
                </p:cNvPr>
                <p:cNvSpPr/>
                <p:nvPr/>
              </p:nvSpPr>
              <p:spPr>
                <a:xfrm rot="5400000">
                  <a:off x="6454174" y="5188891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5" name="그룹 14">
                <a:extLst>
                  <a:ext uri="{FF2B5EF4-FFF2-40B4-BE49-F238E27FC236}">
                    <a16:creationId xmlns:a16="http://schemas.microsoft.com/office/drawing/2014/main" id="{539EEC01-8F0E-47CD-B573-077905A09E33}"/>
                  </a:ext>
                </a:extLst>
              </p:cNvPr>
              <p:cNvGrpSpPr/>
              <p:nvPr/>
            </p:nvGrpSpPr>
            <p:grpSpPr>
              <a:xfrm>
                <a:off x="292100" y="4926568"/>
                <a:ext cx="9321800" cy="78697"/>
                <a:chOff x="292100" y="4926568"/>
                <a:chExt cx="9321800" cy="78697"/>
              </a:xfrm>
              <a:solidFill>
                <a:srgbClr val="F8F8F8"/>
              </a:solidFill>
            </p:grpSpPr>
            <p:sp>
              <p:nvSpPr>
                <p:cNvPr id="121" name="타원 120">
                  <a:extLst>
                    <a:ext uri="{FF2B5EF4-FFF2-40B4-BE49-F238E27FC236}">
                      <a16:creationId xmlns:a16="http://schemas.microsoft.com/office/drawing/2014/main" id="{DF4A582F-A09F-4B01-8B92-C4F108606EEB}"/>
                    </a:ext>
                  </a:extLst>
                </p:cNvPr>
                <p:cNvSpPr/>
                <p:nvPr/>
              </p:nvSpPr>
              <p:spPr>
                <a:xfrm rot="5400000">
                  <a:off x="6174080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2" name="타원 121">
                  <a:extLst>
                    <a:ext uri="{FF2B5EF4-FFF2-40B4-BE49-F238E27FC236}">
                      <a16:creationId xmlns:a16="http://schemas.microsoft.com/office/drawing/2014/main" id="{5EAD2426-45B9-4E5B-A33D-3047E24B1855}"/>
                    </a:ext>
                  </a:extLst>
                </p:cNvPr>
                <p:cNvSpPr/>
                <p:nvPr/>
              </p:nvSpPr>
              <p:spPr>
                <a:xfrm rot="5400000">
                  <a:off x="5893985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3" name="타원 122">
                  <a:extLst>
                    <a:ext uri="{FF2B5EF4-FFF2-40B4-BE49-F238E27FC236}">
                      <a16:creationId xmlns:a16="http://schemas.microsoft.com/office/drawing/2014/main" id="{E6C0A929-4AB3-4E08-BAE7-09E35CDB8896}"/>
                    </a:ext>
                  </a:extLst>
                </p:cNvPr>
                <p:cNvSpPr/>
                <p:nvPr/>
              </p:nvSpPr>
              <p:spPr>
                <a:xfrm rot="5400000">
                  <a:off x="5613891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4" name="타원 123">
                  <a:extLst>
                    <a:ext uri="{FF2B5EF4-FFF2-40B4-BE49-F238E27FC236}">
                      <a16:creationId xmlns:a16="http://schemas.microsoft.com/office/drawing/2014/main" id="{79A8A53A-66B2-495D-9E64-D7D36D011BBC}"/>
                    </a:ext>
                  </a:extLst>
                </p:cNvPr>
                <p:cNvSpPr/>
                <p:nvPr/>
              </p:nvSpPr>
              <p:spPr>
                <a:xfrm rot="5400000">
                  <a:off x="5333797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5" name="타원 124">
                  <a:extLst>
                    <a:ext uri="{FF2B5EF4-FFF2-40B4-BE49-F238E27FC236}">
                      <a16:creationId xmlns:a16="http://schemas.microsoft.com/office/drawing/2014/main" id="{821F5D69-3009-4468-A7F2-757BF3ECF4EE}"/>
                    </a:ext>
                  </a:extLst>
                </p:cNvPr>
                <p:cNvSpPr/>
                <p:nvPr/>
              </p:nvSpPr>
              <p:spPr>
                <a:xfrm rot="5400000">
                  <a:off x="5053702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6" name="타원 125">
                  <a:extLst>
                    <a:ext uri="{FF2B5EF4-FFF2-40B4-BE49-F238E27FC236}">
                      <a16:creationId xmlns:a16="http://schemas.microsoft.com/office/drawing/2014/main" id="{F57345F0-EA8B-4A32-A9C2-7FB9124EC85B}"/>
                    </a:ext>
                  </a:extLst>
                </p:cNvPr>
                <p:cNvSpPr/>
                <p:nvPr/>
              </p:nvSpPr>
              <p:spPr>
                <a:xfrm rot="5400000">
                  <a:off x="4773608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7" name="타원 126">
                  <a:extLst>
                    <a:ext uri="{FF2B5EF4-FFF2-40B4-BE49-F238E27FC236}">
                      <a16:creationId xmlns:a16="http://schemas.microsoft.com/office/drawing/2014/main" id="{482910D1-EC0B-4E0E-956F-9A4B448EF749}"/>
                    </a:ext>
                  </a:extLst>
                </p:cNvPr>
                <p:cNvSpPr/>
                <p:nvPr/>
              </p:nvSpPr>
              <p:spPr>
                <a:xfrm rot="5400000">
                  <a:off x="4493514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8" name="타원 127">
                  <a:extLst>
                    <a:ext uri="{FF2B5EF4-FFF2-40B4-BE49-F238E27FC236}">
                      <a16:creationId xmlns:a16="http://schemas.microsoft.com/office/drawing/2014/main" id="{653060D4-80A3-4567-A700-A7B869748431}"/>
                    </a:ext>
                  </a:extLst>
                </p:cNvPr>
                <p:cNvSpPr/>
                <p:nvPr/>
              </p:nvSpPr>
              <p:spPr>
                <a:xfrm rot="5400000">
                  <a:off x="4213419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9" name="타원 128">
                  <a:extLst>
                    <a:ext uri="{FF2B5EF4-FFF2-40B4-BE49-F238E27FC236}">
                      <a16:creationId xmlns:a16="http://schemas.microsoft.com/office/drawing/2014/main" id="{E20077D3-F51A-4139-B51F-E71A409B63CD}"/>
                    </a:ext>
                  </a:extLst>
                </p:cNvPr>
                <p:cNvSpPr/>
                <p:nvPr/>
              </p:nvSpPr>
              <p:spPr>
                <a:xfrm rot="5400000">
                  <a:off x="3933325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0" name="타원 129">
                  <a:extLst>
                    <a:ext uri="{FF2B5EF4-FFF2-40B4-BE49-F238E27FC236}">
                      <a16:creationId xmlns:a16="http://schemas.microsoft.com/office/drawing/2014/main" id="{1EBD2ABA-352C-40C9-9FD5-B84BCF0E44E5}"/>
                    </a:ext>
                  </a:extLst>
                </p:cNvPr>
                <p:cNvSpPr/>
                <p:nvPr/>
              </p:nvSpPr>
              <p:spPr>
                <a:xfrm rot="5400000">
                  <a:off x="3653231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1" name="타원 130">
                  <a:extLst>
                    <a:ext uri="{FF2B5EF4-FFF2-40B4-BE49-F238E27FC236}">
                      <a16:creationId xmlns:a16="http://schemas.microsoft.com/office/drawing/2014/main" id="{07B87F7A-982F-4FF5-A421-FFB9DF43CC87}"/>
                    </a:ext>
                  </a:extLst>
                </p:cNvPr>
                <p:cNvSpPr/>
                <p:nvPr/>
              </p:nvSpPr>
              <p:spPr>
                <a:xfrm rot="5400000">
                  <a:off x="3373137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2" name="타원 131">
                  <a:extLst>
                    <a:ext uri="{FF2B5EF4-FFF2-40B4-BE49-F238E27FC236}">
                      <a16:creationId xmlns:a16="http://schemas.microsoft.com/office/drawing/2014/main" id="{B76D804C-ABE2-4A13-8679-9847EE7BDFBF}"/>
                    </a:ext>
                  </a:extLst>
                </p:cNvPr>
                <p:cNvSpPr/>
                <p:nvPr/>
              </p:nvSpPr>
              <p:spPr>
                <a:xfrm rot="5400000">
                  <a:off x="3093042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3" name="타원 132">
                  <a:extLst>
                    <a:ext uri="{FF2B5EF4-FFF2-40B4-BE49-F238E27FC236}">
                      <a16:creationId xmlns:a16="http://schemas.microsoft.com/office/drawing/2014/main" id="{72E8D2C7-8A61-4769-A1C9-6111E95BAB39}"/>
                    </a:ext>
                  </a:extLst>
                </p:cNvPr>
                <p:cNvSpPr/>
                <p:nvPr/>
              </p:nvSpPr>
              <p:spPr>
                <a:xfrm rot="5400000">
                  <a:off x="2812948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4" name="타원 133">
                  <a:extLst>
                    <a:ext uri="{FF2B5EF4-FFF2-40B4-BE49-F238E27FC236}">
                      <a16:creationId xmlns:a16="http://schemas.microsoft.com/office/drawing/2014/main" id="{C1F05C46-437F-4EA9-918E-0984A1D48B94}"/>
                    </a:ext>
                  </a:extLst>
                </p:cNvPr>
                <p:cNvSpPr/>
                <p:nvPr/>
              </p:nvSpPr>
              <p:spPr>
                <a:xfrm rot="5400000">
                  <a:off x="2532854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5" name="타원 134">
                  <a:extLst>
                    <a:ext uri="{FF2B5EF4-FFF2-40B4-BE49-F238E27FC236}">
                      <a16:creationId xmlns:a16="http://schemas.microsoft.com/office/drawing/2014/main" id="{55418A73-8AB6-48DE-8A88-DED684586269}"/>
                    </a:ext>
                  </a:extLst>
                </p:cNvPr>
                <p:cNvSpPr/>
                <p:nvPr/>
              </p:nvSpPr>
              <p:spPr>
                <a:xfrm rot="5400000">
                  <a:off x="2252759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6" name="타원 135">
                  <a:extLst>
                    <a:ext uri="{FF2B5EF4-FFF2-40B4-BE49-F238E27FC236}">
                      <a16:creationId xmlns:a16="http://schemas.microsoft.com/office/drawing/2014/main" id="{99F135F2-4C04-4586-BAA4-7B14CA3279A9}"/>
                    </a:ext>
                  </a:extLst>
                </p:cNvPr>
                <p:cNvSpPr/>
                <p:nvPr/>
              </p:nvSpPr>
              <p:spPr>
                <a:xfrm rot="5400000">
                  <a:off x="1972665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7" name="타원 136">
                  <a:extLst>
                    <a:ext uri="{FF2B5EF4-FFF2-40B4-BE49-F238E27FC236}">
                      <a16:creationId xmlns:a16="http://schemas.microsoft.com/office/drawing/2014/main" id="{A1641F0D-16B4-4880-A4A9-CDD11306ADC4}"/>
                    </a:ext>
                  </a:extLst>
                </p:cNvPr>
                <p:cNvSpPr/>
                <p:nvPr/>
              </p:nvSpPr>
              <p:spPr>
                <a:xfrm rot="5400000">
                  <a:off x="1692571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8" name="타원 137">
                  <a:extLst>
                    <a:ext uri="{FF2B5EF4-FFF2-40B4-BE49-F238E27FC236}">
                      <a16:creationId xmlns:a16="http://schemas.microsoft.com/office/drawing/2014/main" id="{B6372752-4391-4E68-B818-0AF6D44B37D7}"/>
                    </a:ext>
                  </a:extLst>
                </p:cNvPr>
                <p:cNvSpPr/>
                <p:nvPr/>
              </p:nvSpPr>
              <p:spPr>
                <a:xfrm rot="5400000">
                  <a:off x="1412476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9" name="타원 138">
                  <a:extLst>
                    <a:ext uri="{FF2B5EF4-FFF2-40B4-BE49-F238E27FC236}">
                      <a16:creationId xmlns:a16="http://schemas.microsoft.com/office/drawing/2014/main" id="{4CC66319-1DE8-427F-9237-570667E45B47}"/>
                    </a:ext>
                  </a:extLst>
                </p:cNvPr>
                <p:cNvSpPr/>
                <p:nvPr/>
              </p:nvSpPr>
              <p:spPr>
                <a:xfrm rot="5400000">
                  <a:off x="1132382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0" name="타원 139">
                  <a:extLst>
                    <a:ext uri="{FF2B5EF4-FFF2-40B4-BE49-F238E27FC236}">
                      <a16:creationId xmlns:a16="http://schemas.microsoft.com/office/drawing/2014/main" id="{AC3DDC2A-5DB3-4C98-9993-2C1116B2B833}"/>
                    </a:ext>
                  </a:extLst>
                </p:cNvPr>
                <p:cNvSpPr/>
                <p:nvPr/>
              </p:nvSpPr>
              <p:spPr>
                <a:xfrm rot="5400000">
                  <a:off x="852288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1" name="타원 140">
                  <a:extLst>
                    <a:ext uri="{FF2B5EF4-FFF2-40B4-BE49-F238E27FC236}">
                      <a16:creationId xmlns:a16="http://schemas.microsoft.com/office/drawing/2014/main" id="{389574D6-BED7-45B6-9403-51D58130B706}"/>
                    </a:ext>
                  </a:extLst>
                </p:cNvPr>
                <p:cNvSpPr/>
                <p:nvPr/>
              </p:nvSpPr>
              <p:spPr>
                <a:xfrm rot="5400000">
                  <a:off x="572193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2" name="타원 141">
                  <a:extLst>
                    <a:ext uri="{FF2B5EF4-FFF2-40B4-BE49-F238E27FC236}">
                      <a16:creationId xmlns:a16="http://schemas.microsoft.com/office/drawing/2014/main" id="{7C9D1E3E-C445-44AE-850B-2BC92561E014}"/>
                    </a:ext>
                  </a:extLst>
                </p:cNvPr>
                <p:cNvSpPr/>
                <p:nvPr/>
              </p:nvSpPr>
              <p:spPr>
                <a:xfrm rot="5400000">
                  <a:off x="292099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3" name="타원 142">
                  <a:extLst>
                    <a:ext uri="{FF2B5EF4-FFF2-40B4-BE49-F238E27FC236}">
                      <a16:creationId xmlns:a16="http://schemas.microsoft.com/office/drawing/2014/main" id="{F8110048-9404-437C-9C0E-A470680E2E2D}"/>
                    </a:ext>
                  </a:extLst>
                </p:cNvPr>
                <p:cNvSpPr/>
                <p:nvPr/>
              </p:nvSpPr>
              <p:spPr>
                <a:xfrm rot="5400000">
                  <a:off x="9535203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4" name="타원 143">
                  <a:extLst>
                    <a:ext uri="{FF2B5EF4-FFF2-40B4-BE49-F238E27FC236}">
                      <a16:creationId xmlns:a16="http://schemas.microsoft.com/office/drawing/2014/main" id="{3CFBCA14-A290-48FD-A7B7-6036C4C7FD29}"/>
                    </a:ext>
                  </a:extLst>
                </p:cNvPr>
                <p:cNvSpPr/>
                <p:nvPr/>
              </p:nvSpPr>
              <p:spPr>
                <a:xfrm rot="5400000">
                  <a:off x="9255117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5" name="타원 144">
                  <a:extLst>
                    <a:ext uri="{FF2B5EF4-FFF2-40B4-BE49-F238E27FC236}">
                      <a16:creationId xmlns:a16="http://schemas.microsoft.com/office/drawing/2014/main" id="{8E71D409-6CAB-4EED-BA99-DCE0090F6AD7}"/>
                    </a:ext>
                  </a:extLst>
                </p:cNvPr>
                <p:cNvSpPr/>
                <p:nvPr/>
              </p:nvSpPr>
              <p:spPr>
                <a:xfrm rot="5400000">
                  <a:off x="8975023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6" name="타원 145">
                  <a:extLst>
                    <a:ext uri="{FF2B5EF4-FFF2-40B4-BE49-F238E27FC236}">
                      <a16:creationId xmlns:a16="http://schemas.microsoft.com/office/drawing/2014/main" id="{29FF400C-2F7F-45F2-A9F0-73D719782679}"/>
                    </a:ext>
                  </a:extLst>
                </p:cNvPr>
                <p:cNvSpPr/>
                <p:nvPr/>
              </p:nvSpPr>
              <p:spPr>
                <a:xfrm rot="5400000">
                  <a:off x="8694929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7" name="타원 146">
                  <a:extLst>
                    <a:ext uri="{FF2B5EF4-FFF2-40B4-BE49-F238E27FC236}">
                      <a16:creationId xmlns:a16="http://schemas.microsoft.com/office/drawing/2014/main" id="{F668DFC8-DCA2-497B-9598-6BABE190ED9B}"/>
                    </a:ext>
                  </a:extLst>
                </p:cNvPr>
                <p:cNvSpPr/>
                <p:nvPr/>
              </p:nvSpPr>
              <p:spPr>
                <a:xfrm rot="5400000">
                  <a:off x="8414834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8" name="타원 147">
                  <a:extLst>
                    <a:ext uri="{FF2B5EF4-FFF2-40B4-BE49-F238E27FC236}">
                      <a16:creationId xmlns:a16="http://schemas.microsoft.com/office/drawing/2014/main" id="{7301246A-1824-4713-BD40-5CFDB13B6A83}"/>
                    </a:ext>
                  </a:extLst>
                </p:cNvPr>
                <p:cNvSpPr/>
                <p:nvPr/>
              </p:nvSpPr>
              <p:spPr>
                <a:xfrm rot="5400000">
                  <a:off x="8134740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9" name="타원 148">
                  <a:extLst>
                    <a:ext uri="{FF2B5EF4-FFF2-40B4-BE49-F238E27FC236}">
                      <a16:creationId xmlns:a16="http://schemas.microsoft.com/office/drawing/2014/main" id="{D8230044-F4D9-4FE6-9259-C8962310AD80}"/>
                    </a:ext>
                  </a:extLst>
                </p:cNvPr>
                <p:cNvSpPr/>
                <p:nvPr/>
              </p:nvSpPr>
              <p:spPr>
                <a:xfrm rot="5400000">
                  <a:off x="7854646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0" name="타원 149">
                  <a:extLst>
                    <a:ext uri="{FF2B5EF4-FFF2-40B4-BE49-F238E27FC236}">
                      <a16:creationId xmlns:a16="http://schemas.microsoft.com/office/drawing/2014/main" id="{1688B9B5-6314-45C9-ACEF-967F7EC7369D}"/>
                    </a:ext>
                  </a:extLst>
                </p:cNvPr>
                <p:cNvSpPr/>
                <p:nvPr/>
              </p:nvSpPr>
              <p:spPr>
                <a:xfrm rot="5400000">
                  <a:off x="7574551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1" name="타원 150">
                  <a:extLst>
                    <a:ext uri="{FF2B5EF4-FFF2-40B4-BE49-F238E27FC236}">
                      <a16:creationId xmlns:a16="http://schemas.microsoft.com/office/drawing/2014/main" id="{8828E3EE-8183-4043-8887-48E46866B936}"/>
                    </a:ext>
                  </a:extLst>
                </p:cNvPr>
                <p:cNvSpPr/>
                <p:nvPr/>
              </p:nvSpPr>
              <p:spPr>
                <a:xfrm rot="5400000">
                  <a:off x="7294457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2" name="타원 151">
                  <a:extLst>
                    <a:ext uri="{FF2B5EF4-FFF2-40B4-BE49-F238E27FC236}">
                      <a16:creationId xmlns:a16="http://schemas.microsoft.com/office/drawing/2014/main" id="{13E57043-23C1-424A-9E3D-E8EDDE360273}"/>
                    </a:ext>
                  </a:extLst>
                </p:cNvPr>
                <p:cNvSpPr/>
                <p:nvPr/>
              </p:nvSpPr>
              <p:spPr>
                <a:xfrm rot="5400000">
                  <a:off x="7014363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3" name="타원 152">
                  <a:extLst>
                    <a:ext uri="{FF2B5EF4-FFF2-40B4-BE49-F238E27FC236}">
                      <a16:creationId xmlns:a16="http://schemas.microsoft.com/office/drawing/2014/main" id="{AD221BD6-126A-47E6-9619-CD394C3358AC}"/>
                    </a:ext>
                  </a:extLst>
                </p:cNvPr>
                <p:cNvSpPr/>
                <p:nvPr/>
              </p:nvSpPr>
              <p:spPr>
                <a:xfrm rot="5400000">
                  <a:off x="6734268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4" name="타원 153">
                  <a:extLst>
                    <a:ext uri="{FF2B5EF4-FFF2-40B4-BE49-F238E27FC236}">
                      <a16:creationId xmlns:a16="http://schemas.microsoft.com/office/drawing/2014/main" id="{EA73EDE0-2700-47CB-AEA0-73A3C836CFDC}"/>
                    </a:ext>
                  </a:extLst>
                </p:cNvPr>
                <p:cNvSpPr/>
                <p:nvPr/>
              </p:nvSpPr>
              <p:spPr>
                <a:xfrm rot="5400000">
                  <a:off x="6454174" y="4926569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6" name="그룹 15">
                <a:extLst>
                  <a:ext uri="{FF2B5EF4-FFF2-40B4-BE49-F238E27FC236}">
                    <a16:creationId xmlns:a16="http://schemas.microsoft.com/office/drawing/2014/main" id="{3D4147D3-80E9-4F6F-A0C3-6CBD31CC1036}"/>
                  </a:ext>
                </a:extLst>
              </p:cNvPr>
              <p:cNvGrpSpPr/>
              <p:nvPr/>
            </p:nvGrpSpPr>
            <p:grpSpPr>
              <a:xfrm>
                <a:off x="292100" y="4664247"/>
                <a:ext cx="9321800" cy="78697"/>
                <a:chOff x="292100" y="4664247"/>
                <a:chExt cx="9321800" cy="78697"/>
              </a:xfrm>
              <a:solidFill>
                <a:srgbClr val="FAFAFA"/>
              </a:solidFill>
            </p:grpSpPr>
            <p:sp>
              <p:nvSpPr>
                <p:cNvPr id="87" name="타원 86">
                  <a:extLst>
                    <a:ext uri="{FF2B5EF4-FFF2-40B4-BE49-F238E27FC236}">
                      <a16:creationId xmlns:a16="http://schemas.microsoft.com/office/drawing/2014/main" id="{2029C368-F8E8-42C7-BC05-1883A042F55B}"/>
                    </a:ext>
                  </a:extLst>
                </p:cNvPr>
                <p:cNvSpPr/>
                <p:nvPr/>
              </p:nvSpPr>
              <p:spPr>
                <a:xfrm rot="5400000">
                  <a:off x="6174080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8" name="타원 87">
                  <a:extLst>
                    <a:ext uri="{FF2B5EF4-FFF2-40B4-BE49-F238E27FC236}">
                      <a16:creationId xmlns:a16="http://schemas.microsoft.com/office/drawing/2014/main" id="{C98BF470-CFB7-494C-A497-CA7A6EB13ABE}"/>
                    </a:ext>
                  </a:extLst>
                </p:cNvPr>
                <p:cNvSpPr/>
                <p:nvPr/>
              </p:nvSpPr>
              <p:spPr>
                <a:xfrm rot="5400000">
                  <a:off x="5893985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9" name="타원 88">
                  <a:extLst>
                    <a:ext uri="{FF2B5EF4-FFF2-40B4-BE49-F238E27FC236}">
                      <a16:creationId xmlns:a16="http://schemas.microsoft.com/office/drawing/2014/main" id="{10F04E0C-6B4E-4163-B916-D639C983EB9E}"/>
                    </a:ext>
                  </a:extLst>
                </p:cNvPr>
                <p:cNvSpPr/>
                <p:nvPr/>
              </p:nvSpPr>
              <p:spPr>
                <a:xfrm rot="5400000">
                  <a:off x="5613891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0" name="타원 89">
                  <a:extLst>
                    <a:ext uri="{FF2B5EF4-FFF2-40B4-BE49-F238E27FC236}">
                      <a16:creationId xmlns:a16="http://schemas.microsoft.com/office/drawing/2014/main" id="{654EA95D-9F31-4957-9C05-E6FE7EF8EA5A}"/>
                    </a:ext>
                  </a:extLst>
                </p:cNvPr>
                <p:cNvSpPr/>
                <p:nvPr/>
              </p:nvSpPr>
              <p:spPr>
                <a:xfrm rot="5400000">
                  <a:off x="5333797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1" name="타원 90">
                  <a:extLst>
                    <a:ext uri="{FF2B5EF4-FFF2-40B4-BE49-F238E27FC236}">
                      <a16:creationId xmlns:a16="http://schemas.microsoft.com/office/drawing/2014/main" id="{D8DFFC9D-11C0-404C-9091-2E86C26FB2BB}"/>
                    </a:ext>
                  </a:extLst>
                </p:cNvPr>
                <p:cNvSpPr/>
                <p:nvPr/>
              </p:nvSpPr>
              <p:spPr>
                <a:xfrm rot="5400000">
                  <a:off x="5053702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2" name="타원 91">
                  <a:extLst>
                    <a:ext uri="{FF2B5EF4-FFF2-40B4-BE49-F238E27FC236}">
                      <a16:creationId xmlns:a16="http://schemas.microsoft.com/office/drawing/2014/main" id="{A8872518-6309-41FA-8874-0D4DF5619D9D}"/>
                    </a:ext>
                  </a:extLst>
                </p:cNvPr>
                <p:cNvSpPr/>
                <p:nvPr/>
              </p:nvSpPr>
              <p:spPr>
                <a:xfrm rot="5400000">
                  <a:off x="4773608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3" name="타원 92">
                  <a:extLst>
                    <a:ext uri="{FF2B5EF4-FFF2-40B4-BE49-F238E27FC236}">
                      <a16:creationId xmlns:a16="http://schemas.microsoft.com/office/drawing/2014/main" id="{AD3430D2-899B-4CB9-9F16-162D7AC62B03}"/>
                    </a:ext>
                  </a:extLst>
                </p:cNvPr>
                <p:cNvSpPr/>
                <p:nvPr/>
              </p:nvSpPr>
              <p:spPr>
                <a:xfrm rot="5400000">
                  <a:off x="4493514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4" name="타원 93">
                  <a:extLst>
                    <a:ext uri="{FF2B5EF4-FFF2-40B4-BE49-F238E27FC236}">
                      <a16:creationId xmlns:a16="http://schemas.microsoft.com/office/drawing/2014/main" id="{4D26B461-5101-47DD-8582-6EB140738CDC}"/>
                    </a:ext>
                  </a:extLst>
                </p:cNvPr>
                <p:cNvSpPr/>
                <p:nvPr/>
              </p:nvSpPr>
              <p:spPr>
                <a:xfrm rot="5400000">
                  <a:off x="4213419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5" name="타원 94">
                  <a:extLst>
                    <a:ext uri="{FF2B5EF4-FFF2-40B4-BE49-F238E27FC236}">
                      <a16:creationId xmlns:a16="http://schemas.microsoft.com/office/drawing/2014/main" id="{ECD34629-1CE1-469B-B7F1-E9B3819C263B}"/>
                    </a:ext>
                  </a:extLst>
                </p:cNvPr>
                <p:cNvSpPr/>
                <p:nvPr/>
              </p:nvSpPr>
              <p:spPr>
                <a:xfrm rot="5400000">
                  <a:off x="3933325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6" name="타원 95">
                  <a:extLst>
                    <a:ext uri="{FF2B5EF4-FFF2-40B4-BE49-F238E27FC236}">
                      <a16:creationId xmlns:a16="http://schemas.microsoft.com/office/drawing/2014/main" id="{FF4C17A3-D3A9-4CEB-B93B-EB25E521F026}"/>
                    </a:ext>
                  </a:extLst>
                </p:cNvPr>
                <p:cNvSpPr/>
                <p:nvPr/>
              </p:nvSpPr>
              <p:spPr>
                <a:xfrm rot="5400000">
                  <a:off x="3653231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7" name="타원 96">
                  <a:extLst>
                    <a:ext uri="{FF2B5EF4-FFF2-40B4-BE49-F238E27FC236}">
                      <a16:creationId xmlns:a16="http://schemas.microsoft.com/office/drawing/2014/main" id="{78B978B0-FD74-4141-8715-FEA4F7E06AFF}"/>
                    </a:ext>
                  </a:extLst>
                </p:cNvPr>
                <p:cNvSpPr/>
                <p:nvPr/>
              </p:nvSpPr>
              <p:spPr>
                <a:xfrm rot="5400000">
                  <a:off x="3373137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8" name="타원 97">
                  <a:extLst>
                    <a:ext uri="{FF2B5EF4-FFF2-40B4-BE49-F238E27FC236}">
                      <a16:creationId xmlns:a16="http://schemas.microsoft.com/office/drawing/2014/main" id="{EAAFDA55-6018-4BF0-ADB2-CA22F96D765E}"/>
                    </a:ext>
                  </a:extLst>
                </p:cNvPr>
                <p:cNvSpPr/>
                <p:nvPr/>
              </p:nvSpPr>
              <p:spPr>
                <a:xfrm rot="5400000">
                  <a:off x="3093042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9" name="타원 98">
                  <a:extLst>
                    <a:ext uri="{FF2B5EF4-FFF2-40B4-BE49-F238E27FC236}">
                      <a16:creationId xmlns:a16="http://schemas.microsoft.com/office/drawing/2014/main" id="{3B71AB7C-E4F2-4699-BCFC-50EFAAF4899F}"/>
                    </a:ext>
                  </a:extLst>
                </p:cNvPr>
                <p:cNvSpPr/>
                <p:nvPr/>
              </p:nvSpPr>
              <p:spPr>
                <a:xfrm rot="5400000">
                  <a:off x="2812948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0" name="타원 99">
                  <a:extLst>
                    <a:ext uri="{FF2B5EF4-FFF2-40B4-BE49-F238E27FC236}">
                      <a16:creationId xmlns:a16="http://schemas.microsoft.com/office/drawing/2014/main" id="{634C7060-ED2A-4729-A39F-271D6304565F}"/>
                    </a:ext>
                  </a:extLst>
                </p:cNvPr>
                <p:cNvSpPr/>
                <p:nvPr/>
              </p:nvSpPr>
              <p:spPr>
                <a:xfrm rot="5400000">
                  <a:off x="2532854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1" name="타원 100">
                  <a:extLst>
                    <a:ext uri="{FF2B5EF4-FFF2-40B4-BE49-F238E27FC236}">
                      <a16:creationId xmlns:a16="http://schemas.microsoft.com/office/drawing/2014/main" id="{6A4BA7EC-1270-4B13-9B03-E99BD164B09D}"/>
                    </a:ext>
                  </a:extLst>
                </p:cNvPr>
                <p:cNvSpPr/>
                <p:nvPr/>
              </p:nvSpPr>
              <p:spPr>
                <a:xfrm rot="5400000">
                  <a:off x="2252759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2" name="타원 101">
                  <a:extLst>
                    <a:ext uri="{FF2B5EF4-FFF2-40B4-BE49-F238E27FC236}">
                      <a16:creationId xmlns:a16="http://schemas.microsoft.com/office/drawing/2014/main" id="{50BD9B9D-F611-4E7A-A9EE-AFB3429D3A5D}"/>
                    </a:ext>
                  </a:extLst>
                </p:cNvPr>
                <p:cNvSpPr/>
                <p:nvPr/>
              </p:nvSpPr>
              <p:spPr>
                <a:xfrm rot="5400000">
                  <a:off x="1972665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3" name="타원 102">
                  <a:extLst>
                    <a:ext uri="{FF2B5EF4-FFF2-40B4-BE49-F238E27FC236}">
                      <a16:creationId xmlns:a16="http://schemas.microsoft.com/office/drawing/2014/main" id="{57A29FD5-4006-4344-995B-56D26A51B735}"/>
                    </a:ext>
                  </a:extLst>
                </p:cNvPr>
                <p:cNvSpPr/>
                <p:nvPr/>
              </p:nvSpPr>
              <p:spPr>
                <a:xfrm rot="5400000">
                  <a:off x="1692571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4" name="타원 103">
                  <a:extLst>
                    <a:ext uri="{FF2B5EF4-FFF2-40B4-BE49-F238E27FC236}">
                      <a16:creationId xmlns:a16="http://schemas.microsoft.com/office/drawing/2014/main" id="{DB9839F3-5EA1-4EDB-A198-2211B2684717}"/>
                    </a:ext>
                  </a:extLst>
                </p:cNvPr>
                <p:cNvSpPr/>
                <p:nvPr/>
              </p:nvSpPr>
              <p:spPr>
                <a:xfrm rot="5400000">
                  <a:off x="1412476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5" name="타원 104">
                  <a:extLst>
                    <a:ext uri="{FF2B5EF4-FFF2-40B4-BE49-F238E27FC236}">
                      <a16:creationId xmlns:a16="http://schemas.microsoft.com/office/drawing/2014/main" id="{2D572AAB-392D-42D6-95EA-D09FC916D73C}"/>
                    </a:ext>
                  </a:extLst>
                </p:cNvPr>
                <p:cNvSpPr/>
                <p:nvPr/>
              </p:nvSpPr>
              <p:spPr>
                <a:xfrm rot="5400000">
                  <a:off x="1132382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6" name="타원 105">
                  <a:extLst>
                    <a:ext uri="{FF2B5EF4-FFF2-40B4-BE49-F238E27FC236}">
                      <a16:creationId xmlns:a16="http://schemas.microsoft.com/office/drawing/2014/main" id="{8520557E-C7FD-489B-ACA5-8A33F6F1AA0E}"/>
                    </a:ext>
                  </a:extLst>
                </p:cNvPr>
                <p:cNvSpPr/>
                <p:nvPr/>
              </p:nvSpPr>
              <p:spPr>
                <a:xfrm rot="5400000">
                  <a:off x="852288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7" name="타원 106">
                  <a:extLst>
                    <a:ext uri="{FF2B5EF4-FFF2-40B4-BE49-F238E27FC236}">
                      <a16:creationId xmlns:a16="http://schemas.microsoft.com/office/drawing/2014/main" id="{D66D5789-1540-4FFB-A2E6-8AEEED0C8DE5}"/>
                    </a:ext>
                  </a:extLst>
                </p:cNvPr>
                <p:cNvSpPr/>
                <p:nvPr/>
              </p:nvSpPr>
              <p:spPr>
                <a:xfrm rot="5400000">
                  <a:off x="572193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8" name="타원 107">
                  <a:extLst>
                    <a:ext uri="{FF2B5EF4-FFF2-40B4-BE49-F238E27FC236}">
                      <a16:creationId xmlns:a16="http://schemas.microsoft.com/office/drawing/2014/main" id="{8B6A2D43-AED6-481C-A172-DB040BA13C73}"/>
                    </a:ext>
                  </a:extLst>
                </p:cNvPr>
                <p:cNvSpPr/>
                <p:nvPr/>
              </p:nvSpPr>
              <p:spPr>
                <a:xfrm rot="5400000">
                  <a:off x="292099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9" name="타원 108">
                  <a:extLst>
                    <a:ext uri="{FF2B5EF4-FFF2-40B4-BE49-F238E27FC236}">
                      <a16:creationId xmlns:a16="http://schemas.microsoft.com/office/drawing/2014/main" id="{46ADCD5C-D9BE-4230-B2D0-CB9EA0D9122E}"/>
                    </a:ext>
                  </a:extLst>
                </p:cNvPr>
                <p:cNvSpPr/>
                <p:nvPr/>
              </p:nvSpPr>
              <p:spPr>
                <a:xfrm rot="5400000">
                  <a:off x="9535203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0" name="타원 109">
                  <a:extLst>
                    <a:ext uri="{FF2B5EF4-FFF2-40B4-BE49-F238E27FC236}">
                      <a16:creationId xmlns:a16="http://schemas.microsoft.com/office/drawing/2014/main" id="{F1610EDB-1573-4B63-A29C-DB7F94E79387}"/>
                    </a:ext>
                  </a:extLst>
                </p:cNvPr>
                <p:cNvSpPr/>
                <p:nvPr/>
              </p:nvSpPr>
              <p:spPr>
                <a:xfrm rot="5400000">
                  <a:off x="9255117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1" name="타원 110">
                  <a:extLst>
                    <a:ext uri="{FF2B5EF4-FFF2-40B4-BE49-F238E27FC236}">
                      <a16:creationId xmlns:a16="http://schemas.microsoft.com/office/drawing/2014/main" id="{DD3C2658-59BF-4878-ADD2-19F2982B1744}"/>
                    </a:ext>
                  </a:extLst>
                </p:cNvPr>
                <p:cNvSpPr/>
                <p:nvPr/>
              </p:nvSpPr>
              <p:spPr>
                <a:xfrm rot="5400000">
                  <a:off x="8975023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2" name="타원 111">
                  <a:extLst>
                    <a:ext uri="{FF2B5EF4-FFF2-40B4-BE49-F238E27FC236}">
                      <a16:creationId xmlns:a16="http://schemas.microsoft.com/office/drawing/2014/main" id="{2F07EB87-218B-488A-AE29-3080B352F9BE}"/>
                    </a:ext>
                  </a:extLst>
                </p:cNvPr>
                <p:cNvSpPr/>
                <p:nvPr/>
              </p:nvSpPr>
              <p:spPr>
                <a:xfrm rot="5400000">
                  <a:off x="8694929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3" name="타원 112">
                  <a:extLst>
                    <a:ext uri="{FF2B5EF4-FFF2-40B4-BE49-F238E27FC236}">
                      <a16:creationId xmlns:a16="http://schemas.microsoft.com/office/drawing/2014/main" id="{0F88A714-28C1-43A0-9BB1-62824942E7CF}"/>
                    </a:ext>
                  </a:extLst>
                </p:cNvPr>
                <p:cNvSpPr/>
                <p:nvPr/>
              </p:nvSpPr>
              <p:spPr>
                <a:xfrm rot="5400000">
                  <a:off x="8414834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4" name="타원 113">
                  <a:extLst>
                    <a:ext uri="{FF2B5EF4-FFF2-40B4-BE49-F238E27FC236}">
                      <a16:creationId xmlns:a16="http://schemas.microsoft.com/office/drawing/2014/main" id="{3DD63B1C-8148-48B4-98A0-5665147A852C}"/>
                    </a:ext>
                  </a:extLst>
                </p:cNvPr>
                <p:cNvSpPr/>
                <p:nvPr/>
              </p:nvSpPr>
              <p:spPr>
                <a:xfrm rot="5400000">
                  <a:off x="8134740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5" name="타원 114">
                  <a:extLst>
                    <a:ext uri="{FF2B5EF4-FFF2-40B4-BE49-F238E27FC236}">
                      <a16:creationId xmlns:a16="http://schemas.microsoft.com/office/drawing/2014/main" id="{B4DA9B4E-DFE2-426E-9687-DA7324319FEB}"/>
                    </a:ext>
                  </a:extLst>
                </p:cNvPr>
                <p:cNvSpPr/>
                <p:nvPr/>
              </p:nvSpPr>
              <p:spPr>
                <a:xfrm rot="5400000">
                  <a:off x="7854646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6" name="타원 115">
                  <a:extLst>
                    <a:ext uri="{FF2B5EF4-FFF2-40B4-BE49-F238E27FC236}">
                      <a16:creationId xmlns:a16="http://schemas.microsoft.com/office/drawing/2014/main" id="{4C64BDE6-43CB-43FA-B73D-81EBAD3CA42E}"/>
                    </a:ext>
                  </a:extLst>
                </p:cNvPr>
                <p:cNvSpPr/>
                <p:nvPr/>
              </p:nvSpPr>
              <p:spPr>
                <a:xfrm rot="5400000">
                  <a:off x="7574551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7" name="타원 116">
                  <a:extLst>
                    <a:ext uri="{FF2B5EF4-FFF2-40B4-BE49-F238E27FC236}">
                      <a16:creationId xmlns:a16="http://schemas.microsoft.com/office/drawing/2014/main" id="{B2AAF50D-1B6A-44ED-89BF-0EC4C56FB57C}"/>
                    </a:ext>
                  </a:extLst>
                </p:cNvPr>
                <p:cNvSpPr/>
                <p:nvPr/>
              </p:nvSpPr>
              <p:spPr>
                <a:xfrm rot="5400000">
                  <a:off x="7294457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8" name="타원 117">
                  <a:extLst>
                    <a:ext uri="{FF2B5EF4-FFF2-40B4-BE49-F238E27FC236}">
                      <a16:creationId xmlns:a16="http://schemas.microsoft.com/office/drawing/2014/main" id="{6E7480A9-FB40-43F7-AE72-6E6FA1337AED}"/>
                    </a:ext>
                  </a:extLst>
                </p:cNvPr>
                <p:cNvSpPr/>
                <p:nvPr/>
              </p:nvSpPr>
              <p:spPr>
                <a:xfrm rot="5400000">
                  <a:off x="7014363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9" name="타원 118">
                  <a:extLst>
                    <a:ext uri="{FF2B5EF4-FFF2-40B4-BE49-F238E27FC236}">
                      <a16:creationId xmlns:a16="http://schemas.microsoft.com/office/drawing/2014/main" id="{AD9F6891-B2C8-485D-8C87-E54F1C6745C8}"/>
                    </a:ext>
                  </a:extLst>
                </p:cNvPr>
                <p:cNvSpPr/>
                <p:nvPr/>
              </p:nvSpPr>
              <p:spPr>
                <a:xfrm rot="5400000">
                  <a:off x="6734268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0" name="타원 119">
                  <a:extLst>
                    <a:ext uri="{FF2B5EF4-FFF2-40B4-BE49-F238E27FC236}">
                      <a16:creationId xmlns:a16="http://schemas.microsoft.com/office/drawing/2014/main" id="{7A2C7E41-B699-4B07-9792-84DCB27E0A01}"/>
                    </a:ext>
                  </a:extLst>
                </p:cNvPr>
                <p:cNvSpPr/>
                <p:nvPr/>
              </p:nvSpPr>
              <p:spPr>
                <a:xfrm rot="5400000">
                  <a:off x="6454174" y="4664248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7" name="그룹 16">
                <a:extLst>
                  <a:ext uri="{FF2B5EF4-FFF2-40B4-BE49-F238E27FC236}">
                    <a16:creationId xmlns:a16="http://schemas.microsoft.com/office/drawing/2014/main" id="{AD484850-D1D2-4AF6-B5EE-FE7D1D1936D5}"/>
                  </a:ext>
                </a:extLst>
              </p:cNvPr>
              <p:cNvGrpSpPr/>
              <p:nvPr/>
            </p:nvGrpSpPr>
            <p:grpSpPr>
              <a:xfrm>
                <a:off x="292100" y="4401925"/>
                <a:ext cx="9321800" cy="78697"/>
                <a:chOff x="292100" y="4401925"/>
                <a:chExt cx="9321800" cy="78697"/>
              </a:xfrm>
              <a:solidFill>
                <a:srgbClr val="FFFFFF"/>
              </a:solidFill>
            </p:grpSpPr>
            <p:sp>
              <p:nvSpPr>
                <p:cNvPr id="53" name="타원 52">
                  <a:extLst>
                    <a:ext uri="{FF2B5EF4-FFF2-40B4-BE49-F238E27FC236}">
                      <a16:creationId xmlns:a16="http://schemas.microsoft.com/office/drawing/2014/main" id="{73922154-E39C-4239-BFC7-6AFF6521DEB6}"/>
                    </a:ext>
                  </a:extLst>
                </p:cNvPr>
                <p:cNvSpPr/>
                <p:nvPr/>
              </p:nvSpPr>
              <p:spPr>
                <a:xfrm rot="5400000">
                  <a:off x="6174080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4" name="타원 53">
                  <a:extLst>
                    <a:ext uri="{FF2B5EF4-FFF2-40B4-BE49-F238E27FC236}">
                      <a16:creationId xmlns:a16="http://schemas.microsoft.com/office/drawing/2014/main" id="{A05162E3-907C-4955-83C4-64EE64E49541}"/>
                    </a:ext>
                  </a:extLst>
                </p:cNvPr>
                <p:cNvSpPr/>
                <p:nvPr/>
              </p:nvSpPr>
              <p:spPr>
                <a:xfrm rot="5400000">
                  <a:off x="5893985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5" name="타원 54">
                  <a:extLst>
                    <a:ext uri="{FF2B5EF4-FFF2-40B4-BE49-F238E27FC236}">
                      <a16:creationId xmlns:a16="http://schemas.microsoft.com/office/drawing/2014/main" id="{95289377-1DF7-4DBB-BFC8-B6F7FDD5A7A4}"/>
                    </a:ext>
                  </a:extLst>
                </p:cNvPr>
                <p:cNvSpPr/>
                <p:nvPr/>
              </p:nvSpPr>
              <p:spPr>
                <a:xfrm rot="5400000">
                  <a:off x="5613891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" name="타원 55">
                  <a:extLst>
                    <a:ext uri="{FF2B5EF4-FFF2-40B4-BE49-F238E27FC236}">
                      <a16:creationId xmlns:a16="http://schemas.microsoft.com/office/drawing/2014/main" id="{0B17ECDF-516A-48A7-A8B3-765BFB503861}"/>
                    </a:ext>
                  </a:extLst>
                </p:cNvPr>
                <p:cNvSpPr/>
                <p:nvPr/>
              </p:nvSpPr>
              <p:spPr>
                <a:xfrm rot="5400000">
                  <a:off x="5333797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7" name="타원 56">
                  <a:extLst>
                    <a:ext uri="{FF2B5EF4-FFF2-40B4-BE49-F238E27FC236}">
                      <a16:creationId xmlns:a16="http://schemas.microsoft.com/office/drawing/2014/main" id="{DD182A81-A683-4173-B25E-8A6B8124FF73}"/>
                    </a:ext>
                  </a:extLst>
                </p:cNvPr>
                <p:cNvSpPr/>
                <p:nvPr/>
              </p:nvSpPr>
              <p:spPr>
                <a:xfrm rot="5400000">
                  <a:off x="5053702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8" name="타원 57">
                  <a:extLst>
                    <a:ext uri="{FF2B5EF4-FFF2-40B4-BE49-F238E27FC236}">
                      <a16:creationId xmlns:a16="http://schemas.microsoft.com/office/drawing/2014/main" id="{40DFD0FA-1E3F-44D2-AB9D-CF755FECC1A2}"/>
                    </a:ext>
                  </a:extLst>
                </p:cNvPr>
                <p:cNvSpPr/>
                <p:nvPr/>
              </p:nvSpPr>
              <p:spPr>
                <a:xfrm rot="5400000">
                  <a:off x="4773608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" name="타원 58">
                  <a:extLst>
                    <a:ext uri="{FF2B5EF4-FFF2-40B4-BE49-F238E27FC236}">
                      <a16:creationId xmlns:a16="http://schemas.microsoft.com/office/drawing/2014/main" id="{ECD5F547-BA64-4BAA-8F40-CDDF86136E44}"/>
                    </a:ext>
                  </a:extLst>
                </p:cNvPr>
                <p:cNvSpPr/>
                <p:nvPr/>
              </p:nvSpPr>
              <p:spPr>
                <a:xfrm rot="5400000">
                  <a:off x="4493514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0" name="타원 59">
                  <a:extLst>
                    <a:ext uri="{FF2B5EF4-FFF2-40B4-BE49-F238E27FC236}">
                      <a16:creationId xmlns:a16="http://schemas.microsoft.com/office/drawing/2014/main" id="{A2B98A3A-4D70-45BD-ACBC-23FED35E6C66}"/>
                    </a:ext>
                  </a:extLst>
                </p:cNvPr>
                <p:cNvSpPr/>
                <p:nvPr/>
              </p:nvSpPr>
              <p:spPr>
                <a:xfrm rot="5400000">
                  <a:off x="4213419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1" name="타원 60">
                  <a:extLst>
                    <a:ext uri="{FF2B5EF4-FFF2-40B4-BE49-F238E27FC236}">
                      <a16:creationId xmlns:a16="http://schemas.microsoft.com/office/drawing/2014/main" id="{EC51AE94-CCF1-490F-AEA1-56C2733A7070}"/>
                    </a:ext>
                  </a:extLst>
                </p:cNvPr>
                <p:cNvSpPr/>
                <p:nvPr/>
              </p:nvSpPr>
              <p:spPr>
                <a:xfrm rot="5400000">
                  <a:off x="3933325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2" name="타원 61">
                  <a:extLst>
                    <a:ext uri="{FF2B5EF4-FFF2-40B4-BE49-F238E27FC236}">
                      <a16:creationId xmlns:a16="http://schemas.microsoft.com/office/drawing/2014/main" id="{AEFA3301-5881-4DB3-82B6-A6DB18F8124B}"/>
                    </a:ext>
                  </a:extLst>
                </p:cNvPr>
                <p:cNvSpPr/>
                <p:nvPr/>
              </p:nvSpPr>
              <p:spPr>
                <a:xfrm rot="5400000">
                  <a:off x="3653231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3" name="타원 62">
                  <a:extLst>
                    <a:ext uri="{FF2B5EF4-FFF2-40B4-BE49-F238E27FC236}">
                      <a16:creationId xmlns:a16="http://schemas.microsoft.com/office/drawing/2014/main" id="{D1B230BD-F553-499E-8BEC-59161187B1FB}"/>
                    </a:ext>
                  </a:extLst>
                </p:cNvPr>
                <p:cNvSpPr/>
                <p:nvPr/>
              </p:nvSpPr>
              <p:spPr>
                <a:xfrm rot="5400000">
                  <a:off x="3373137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" name="타원 63">
                  <a:extLst>
                    <a:ext uri="{FF2B5EF4-FFF2-40B4-BE49-F238E27FC236}">
                      <a16:creationId xmlns:a16="http://schemas.microsoft.com/office/drawing/2014/main" id="{B677F83F-0B64-4A1C-954E-096E394DEDD9}"/>
                    </a:ext>
                  </a:extLst>
                </p:cNvPr>
                <p:cNvSpPr/>
                <p:nvPr/>
              </p:nvSpPr>
              <p:spPr>
                <a:xfrm rot="5400000">
                  <a:off x="3093042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" name="타원 64">
                  <a:extLst>
                    <a:ext uri="{FF2B5EF4-FFF2-40B4-BE49-F238E27FC236}">
                      <a16:creationId xmlns:a16="http://schemas.microsoft.com/office/drawing/2014/main" id="{F6F37BB1-C549-422C-9348-58439077372D}"/>
                    </a:ext>
                  </a:extLst>
                </p:cNvPr>
                <p:cNvSpPr/>
                <p:nvPr/>
              </p:nvSpPr>
              <p:spPr>
                <a:xfrm rot="5400000">
                  <a:off x="2812948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" name="타원 65">
                  <a:extLst>
                    <a:ext uri="{FF2B5EF4-FFF2-40B4-BE49-F238E27FC236}">
                      <a16:creationId xmlns:a16="http://schemas.microsoft.com/office/drawing/2014/main" id="{69236568-EEA0-42A2-A282-8A5FD15C2DFB}"/>
                    </a:ext>
                  </a:extLst>
                </p:cNvPr>
                <p:cNvSpPr/>
                <p:nvPr/>
              </p:nvSpPr>
              <p:spPr>
                <a:xfrm rot="5400000">
                  <a:off x="2532854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7" name="타원 66">
                  <a:extLst>
                    <a:ext uri="{FF2B5EF4-FFF2-40B4-BE49-F238E27FC236}">
                      <a16:creationId xmlns:a16="http://schemas.microsoft.com/office/drawing/2014/main" id="{55A554E8-3E57-42E2-93E2-85B4E849B20D}"/>
                    </a:ext>
                  </a:extLst>
                </p:cNvPr>
                <p:cNvSpPr/>
                <p:nvPr/>
              </p:nvSpPr>
              <p:spPr>
                <a:xfrm rot="5400000">
                  <a:off x="2252759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" name="타원 67">
                  <a:extLst>
                    <a:ext uri="{FF2B5EF4-FFF2-40B4-BE49-F238E27FC236}">
                      <a16:creationId xmlns:a16="http://schemas.microsoft.com/office/drawing/2014/main" id="{BEF9A855-C5B8-4DBC-951E-A3278DE59D98}"/>
                    </a:ext>
                  </a:extLst>
                </p:cNvPr>
                <p:cNvSpPr/>
                <p:nvPr/>
              </p:nvSpPr>
              <p:spPr>
                <a:xfrm rot="5400000">
                  <a:off x="1972665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" name="타원 68">
                  <a:extLst>
                    <a:ext uri="{FF2B5EF4-FFF2-40B4-BE49-F238E27FC236}">
                      <a16:creationId xmlns:a16="http://schemas.microsoft.com/office/drawing/2014/main" id="{2C04A8D4-BE78-4EBB-92A5-E986E1D5026C}"/>
                    </a:ext>
                  </a:extLst>
                </p:cNvPr>
                <p:cNvSpPr/>
                <p:nvPr/>
              </p:nvSpPr>
              <p:spPr>
                <a:xfrm rot="5400000">
                  <a:off x="1692571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0" name="타원 69">
                  <a:extLst>
                    <a:ext uri="{FF2B5EF4-FFF2-40B4-BE49-F238E27FC236}">
                      <a16:creationId xmlns:a16="http://schemas.microsoft.com/office/drawing/2014/main" id="{7B4B9925-C213-4EF3-9784-CC2E67BB3CF2}"/>
                    </a:ext>
                  </a:extLst>
                </p:cNvPr>
                <p:cNvSpPr/>
                <p:nvPr/>
              </p:nvSpPr>
              <p:spPr>
                <a:xfrm rot="5400000">
                  <a:off x="1412476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1" name="타원 70">
                  <a:extLst>
                    <a:ext uri="{FF2B5EF4-FFF2-40B4-BE49-F238E27FC236}">
                      <a16:creationId xmlns:a16="http://schemas.microsoft.com/office/drawing/2014/main" id="{E18738D1-DCDF-4C7B-96DD-BACF772329DA}"/>
                    </a:ext>
                  </a:extLst>
                </p:cNvPr>
                <p:cNvSpPr/>
                <p:nvPr/>
              </p:nvSpPr>
              <p:spPr>
                <a:xfrm rot="5400000">
                  <a:off x="1132382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2" name="타원 71">
                  <a:extLst>
                    <a:ext uri="{FF2B5EF4-FFF2-40B4-BE49-F238E27FC236}">
                      <a16:creationId xmlns:a16="http://schemas.microsoft.com/office/drawing/2014/main" id="{D6905AEF-BFAC-4A9E-8A52-5D1CE372E1A3}"/>
                    </a:ext>
                  </a:extLst>
                </p:cNvPr>
                <p:cNvSpPr/>
                <p:nvPr/>
              </p:nvSpPr>
              <p:spPr>
                <a:xfrm rot="5400000">
                  <a:off x="852288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3" name="타원 72">
                  <a:extLst>
                    <a:ext uri="{FF2B5EF4-FFF2-40B4-BE49-F238E27FC236}">
                      <a16:creationId xmlns:a16="http://schemas.microsoft.com/office/drawing/2014/main" id="{C2429C03-7B7E-4297-BAA8-8D6EB475EE35}"/>
                    </a:ext>
                  </a:extLst>
                </p:cNvPr>
                <p:cNvSpPr/>
                <p:nvPr/>
              </p:nvSpPr>
              <p:spPr>
                <a:xfrm rot="5400000">
                  <a:off x="572193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4" name="타원 73">
                  <a:extLst>
                    <a:ext uri="{FF2B5EF4-FFF2-40B4-BE49-F238E27FC236}">
                      <a16:creationId xmlns:a16="http://schemas.microsoft.com/office/drawing/2014/main" id="{66DE6F19-6D71-4AEB-879C-FE488FB28F81}"/>
                    </a:ext>
                  </a:extLst>
                </p:cNvPr>
                <p:cNvSpPr/>
                <p:nvPr/>
              </p:nvSpPr>
              <p:spPr>
                <a:xfrm rot="5400000">
                  <a:off x="292099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5" name="타원 74">
                  <a:extLst>
                    <a:ext uri="{FF2B5EF4-FFF2-40B4-BE49-F238E27FC236}">
                      <a16:creationId xmlns:a16="http://schemas.microsoft.com/office/drawing/2014/main" id="{18716988-1922-43D6-8FAF-2756D87C51F0}"/>
                    </a:ext>
                  </a:extLst>
                </p:cNvPr>
                <p:cNvSpPr/>
                <p:nvPr/>
              </p:nvSpPr>
              <p:spPr>
                <a:xfrm rot="5400000">
                  <a:off x="9535203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6" name="타원 75">
                  <a:extLst>
                    <a:ext uri="{FF2B5EF4-FFF2-40B4-BE49-F238E27FC236}">
                      <a16:creationId xmlns:a16="http://schemas.microsoft.com/office/drawing/2014/main" id="{E8CF4530-BE78-41CD-9D1C-7B25F7B0F980}"/>
                    </a:ext>
                  </a:extLst>
                </p:cNvPr>
                <p:cNvSpPr/>
                <p:nvPr/>
              </p:nvSpPr>
              <p:spPr>
                <a:xfrm rot="5400000">
                  <a:off x="9255117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7" name="타원 76">
                  <a:extLst>
                    <a:ext uri="{FF2B5EF4-FFF2-40B4-BE49-F238E27FC236}">
                      <a16:creationId xmlns:a16="http://schemas.microsoft.com/office/drawing/2014/main" id="{F7A29393-725A-4B98-A21F-2D595C48FA94}"/>
                    </a:ext>
                  </a:extLst>
                </p:cNvPr>
                <p:cNvSpPr/>
                <p:nvPr/>
              </p:nvSpPr>
              <p:spPr>
                <a:xfrm rot="5400000">
                  <a:off x="8975023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8" name="타원 77">
                  <a:extLst>
                    <a:ext uri="{FF2B5EF4-FFF2-40B4-BE49-F238E27FC236}">
                      <a16:creationId xmlns:a16="http://schemas.microsoft.com/office/drawing/2014/main" id="{24FDA62F-8C1B-408B-9AA8-8AAC867A75DB}"/>
                    </a:ext>
                  </a:extLst>
                </p:cNvPr>
                <p:cNvSpPr/>
                <p:nvPr/>
              </p:nvSpPr>
              <p:spPr>
                <a:xfrm rot="5400000">
                  <a:off x="8694929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9" name="타원 78">
                  <a:extLst>
                    <a:ext uri="{FF2B5EF4-FFF2-40B4-BE49-F238E27FC236}">
                      <a16:creationId xmlns:a16="http://schemas.microsoft.com/office/drawing/2014/main" id="{8BF3E829-B911-40D8-B704-676544611E1E}"/>
                    </a:ext>
                  </a:extLst>
                </p:cNvPr>
                <p:cNvSpPr/>
                <p:nvPr/>
              </p:nvSpPr>
              <p:spPr>
                <a:xfrm rot="5400000">
                  <a:off x="8414834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0" name="타원 79">
                  <a:extLst>
                    <a:ext uri="{FF2B5EF4-FFF2-40B4-BE49-F238E27FC236}">
                      <a16:creationId xmlns:a16="http://schemas.microsoft.com/office/drawing/2014/main" id="{8DB0DDC8-B273-427A-8AB6-899B65D7DB48}"/>
                    </a:ext>
                  </a:extLst>
                </p:cNvPr>
                <p:cNvSpPr/>
                <p:nvPr/>
              </p:nvSpPr>
              <p:spPr>
                <a:xfrm rot="5400000">
                  <a:off x="8134740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1" name="타원 80">
                  <a:extLst>
                    <a:ext uri="{FF2B5EF4-FFF2-40B4-BE49-F238E27FC236}">
                      <a16:creationId xmlns:a16="http://schemas.microsoft.com/office/drawing/2014/main" id="{7E916483-C416-423C-86F3-9F1E628CFA7B}"/>
                    </a:ext>
                  </a:extLst>
                </p:cNvPr>
                <p:cNvSpPr/>
                <p:nvPr/>
              </p:nvSpPr>
              <p:spPr>
                <a:xfrm rot="5400000">
                  <a:off x="7854646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2" name="타원 81">
                  <a:extLst>
                    <a:ext uri="{FF2B5EF4-FFF2-40B4-BE49-F238E27FC236}">
                      <a16:creationId xmlns:a16="http://schemas.microsoft.com/office/drawing/2014/main" id="{3F9F6F77-4E00-4F65-B585-67B2E8C16625}"/>
                    </a:ext>
                  </a:extLst>
                </p:cNvPr>
                <p:cNvSpPr/>
                <p:nvPr/>
              </p:nvSpPr>
              <p:spPr>
                <a:xfrm rot="5400000">
                  <a:off x="7574551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3" name="타원 82">
                  <a:extLst>
                    <a:ext uri="{FF2B5EF4-FFF2-40B4-BE49-F238E27FC236}">
                      <a16:creationId xmlns:a16="http://schemas.microsoft.com/office/drawing/2014/main" id="{A1111998-A4AE-4C14-98E7-7EB3B4F542E4}"/>
                    </a:ext>
                  </a:extLst>
                </p:cNvPr>
                <p:cNvSpPr/>
                <p:nvPr/>
              </p:nvSpPr>
              <p:spPr>
                <a:xfrm rot="5400000">
                  <a:off x="7294457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4" name="타원 83">
                  <a:extLst>
                    <a:ext uri="{FF2B5EF4-FFF2-40B4-BE49-F238E27FC236}">
                      <a16:creationId xmlns:a16="http://schemas.microsoft.com/office/drawing/2014/main" id="{004677BE-F15F-44B7-B991-181E11314738}"/>
                    </a:ext>
                  </a:extLst>
                </p:cNvPr>
                <p:cNvSpPr/>
                <p:nvPr/>
              </p:nvSpPr>
              <p:spPr>
                <a:xfrm rot="5400000">
                  <a:off x="7014363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5" name="타원 84">
                  <a:extLst>
                    <a:ext uri="{FF2B5EF4-FFF2-40B4-BE49-F238E27FC236}">
                      <a16:creationId xmlns:a16="http://schemas.microsoft.com/office/drawing/2014/main" id="{55440029-1314-49A8-BB43-FB074442D946}"/>
                    </a:ext>
                  </a:extLst>
                </p:cNvPr>
                <p:cNvSpPr/>
                <p:nvPr/>
              </p:nvSpPr>
              <p:spPr>
                <a:xfrm rot="5400000">
                  <a:off x="6734268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6" name="타원 85">
                  <a:extLst>
                    <a:ext uri="{FF2B5EF4-FFF2-40B4-BE49-F238E27FC236}">
                      <a16:creationId xmlns:a16="http://schemas.microsoft.com/office/drawing/2014/main" id="{BC347207-D013-4383-B033-453F22ECBFC6}"/>
                    </a:ext>
                  </a:extLst>
                </p:cNvPr>
                <p:cNvSpPr/>
                <p:nvPr/>
              </p:nvSpPr>
              <p:spPr>
                <a:xfrm rot="5400000">
                  <a:off x="6454174" y="4401926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3368777F-8159-451B-9FC0-CCDA4ADD9BCC}"/>
                  </a:ext>
                </a:extLst>
              </p:cNvPr>
              <p:cNvGrpSpPr/>
              <p:nvPr/>
            </p:nvGrpSpPr>
            <p:grpSpPr>
              <a:xfrm>
                <a:off x="292100" y="4139603"/>
                <a:ext cx="9321800" cy="78697"/>
                <a:chOff x="292100" y="4139603"/>
                <a:chExt cx="9321800" cy="78697"/>
              </a:xfrm>
              <a:solidFill>
                <a:srgbClr val="FFFFFF"/>
              </a:solidFill>
            </p:grpSpPr>
            <p:sp>
              <p:nvSpPr>
                <p:cNvPr id="19" name="타원 18">
                  <a:extLst>
                    <a:ext uri="{FF2B5EF4-FFF2-40B4-BE49-F238E27FC236}">
                      <a16:creationId xmlns:a16="http://schemas.microsoft.com/office/drawing/2014/main" id="{34DC3A41-A4F0-4FD8-A227-F07E03A1CEA3}"/>
                    </a:ext>
                  </a:extLst>
                </p:cNvPr>
                <p:cNvSpPr/>
                <p:nvPr/>
              </p:nvSpPr>
              <p:spPr>
                <a:xfrm rot="5400000">
                  <a:off x="6174080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0" name="타원 19">
                  <a:extLst>
                    <a:ext uri="{FF2B5EF4-FFF2-40B4-BE49-F238E27FC236}">
                      <a16:creationId xmlns:a16="http://schemas.microsoft.com/office/drawing/2014/main" id="{6BB19D77-C0FC-4C8A-8CCB-6340BA004B3C}"/>
                    </a:ext>
                  </a:extLst>
                </p:cNvPr>
                <p:cNvSpPr/>
                <p:nvPr/>
              </p:nvSpPr>
              <p:spPr>
                <a:xfrm rot="5400000">
                  <a:off x="5893985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" name="타원 20">
                  <a:extLst>
                    <a:ext uri="{FF2B5EF4-FFF2-40B4-BE49-F238E27FC236}">
                      <a16:creationId xmlns:a16="http://schemas.microsoft.com/office/drawing/2014/main" id="{5DE679B9-8FCF-44A5-B401-07A72E0C38F9}"/>
                    </a:ext>
                  </a:extLst>
                </p:cNvPr>
                <p:cNvSpPr/>
                <p:nvPr/>
              </p:nvSpPr>
              <p:spPr>
                <a:xfrm rot="5400000">
                  <a:off x="5613891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" name="타원 21">
                  <a:extLst>
                    <a:ext uri="{FF2B5EF4-FFF2-40B4-BE49-F238E27FC236}">
                      <a16:creationId xmlns:a16="http://schemas.microsoft.com/office/drawing/2014/main" id="{B40AA4AA-B8A7-4393-B876-F5022638F20D}"/>
                    </a:ext>
                  </a:extLst>
                </p:cNvPr>
                <p:cNvSpPr/>
                <p:nvPr/>
              </p:nvSpPr>
              <p:spPr>
                <a:xfrm rot="5400000">
                  <a:off x="5333797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" name="타원 22">
                  <a:extLst>
                    <a:ext uri="{FF2B5EF4-FFF2-40B4-BE49-F238E27FC236}">
                      <a16:creationId xmlns:a16="http://schemas.microsoft.com/office/drawing/2014/main" id="{A1E1376E-8ACA-4F33-8101-0F4F1092E487}"/>
                    </a:ext>
                  </a:extLst>
                </p:cNvPr>
                <p:cNvSpPr/>
                <p:nvPr/>
              </p:nvSpPr>
              <p:spPr>
                <a:xfrm rot="5400000">
                  <a:off x="5053702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4" name="타원 23">
                  <a:extLst>
                    <a:ext uri="{FF2B5EF4-FFF2-40B4-BE49-F238E27FC236}">
                      <a16:creationId xmlns:a16="http://schemas.microsoft.com/office/drawing/2014/main" id="{8C2B0B3B-AE11-4626-A7ED-31F0F6190206}"/>
                    </a:ext>
                  </a:extLst>
                </p:cNvPr>
                <p:cNvSpPr/>
                <p:nvPr/>
              </p:nvSpPr>
              <p:spPr>
                <a:xfrm rot="5400000">
                  <a:off x="4773608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" name="타원 24">
                  <a:extLst>
                    <a:ext uri="{FF2B5EF4-FFF2-40B4-BE49-F238E27FC236}">
                      <a16:creationId xmlns:a16="http://schemas.microsoft.com/office/drawing/2014/main" id="{D1551831-5E0E-4043-8D45-907886A43747}"/>
                    </a:ext>
                  </a:extLst>
                </p:cNvPr>
                <p:cNvSpPr/>
                <p:nvPr/>
              </p:nvSpPr>
              <p:spPr>
                <a:xfrm rot="5400000">
                  <a:off x="4493514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타원 25">
                  <a:extLst>
                    <a:ext uri="{FF2B5EF4-FFF2-40B4-BE49-F238E27FC236}">
                      <a16:creationId xmlns:a16="http://schemas.microsoft.com/office/drawing/2014/main" id="{15D31916-4F19-4074-B456-9BAB90F5EB9B}"/>
                    </a:ext>
                  </a:extLst>
                </p:cNvPr>
                <p:cNvSpPr/>
                <p:nvPr/>
              </p:nvSpPr>
              <p:spPr>
                <a:xfrm rot="5400000">
                  <a:off x="4213419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타원 26">
                  <a:extLst>
                    <a:ext uri="{FF2B5EF4-FFF2-40B4-BE49-F238E27FC236}">
                      <a16:creationId xmlns:a16="http://schemas.microsoft.com/office/drawing/2014/main" id="{5B144359-89D9-4183-837B-9777A6AA1023}"/>
                    </a:ext>
                  </a:extLst>
                </p:cNvPr>
                <p:cNvSpPr/>
                <p:nvPr/>
              </p:nvSpPr>
              <p:spPr>
                <a:xfrm rot="5400000">
                  <a:off x="3933325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타원 27">
                  <a:extLst>
                    <a:ext uri="{FF2B5EF4-FFF2-40B4-BE49-F238E27FC236}">
                      <a16:creationId xmlns:a16="http://schemas.microsoft.com/office/drawing/2014/main" id="{F73F48E6-78D2-4CD7-A228-CA7497EE0090}"/>
                    </a:ext>
                  </a:extLst>
                </p:cNvPr>
                <p:cNvSpPr/>
                <p:nvPr/>
              </p:nvSpPr>
              <p:spPr>
                <a:xfrm rot="5400000">
                  <a:off x="3653231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" name="타원 28">
                  <a:extLst>
                    <a:ext uri="{FF2B5EF4-FFF2-40B4-BE49-F238E27FC236}">
                      <a16:creationId xmlns:a16="http://schemas.microsoft.com/office/drawing/2014/main" id="{FDEA2145-FBA8-4635-97FF-78FA8D2F8DD3}"/>
                    </a:ext>
                  </a:extLst>
                </p:cNvPr>
                <p:cNvSpPr/>
                <p:nvPr/>
              </p:nvSpPr>
              <p:spPr>
                <a:xfrm rot="5400000">
                  <a:off x="3373137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" name="타원 29">
                  <a:extLst>
                    <a:ext uri="{FF2B5EF4-FFF2-40B4-BE49-F238E27FC236}">
                      <a16:creationId xmlns:a16="http://schemas.microsoft.com/office/drawing/2014/main" id="{23EBF67C-6E20-4DCF-BA50-670A76BDEBA9}"/>
                    </a:ext>
                  </a:extLst>
                </p:cNvPr>
                <p:cNvSpPr/>
                <p:nvPr/>
              </p:nvSpPr>
              <p:spPr>
                <a:xfrm rot="5400000">
                  <a:off x="3093042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" name="타원 30">
                  <a:extLst>
                    <a:ext uri="{FF2B5EF4-FFF2-40B4-BE49-F238E27FC236}">
                      <a16:creationId xmlns:a16="http://schemas.microsoft.com/office/drawing/2014/main" id="{5B4C2FA5-5D05-4014-BEF9-C01445174314}"/>
                    </a:ext>
                  </a:extLst>
                </p:cNvPr>
                <p:cNvSpPr/>
                <p:nvPr/>
              </p:nvSpPr>
              <p:spPr>
                <a:xfrm rot="5400000">
                  <a:off x="2812948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" name="타원 31">
                  <a:extLst>
                    <a:ext uri="{FF2B5EF4-FFF2-40B4-BE49-F238E27FC236}">
                      <a16:creationId xmlns:a16="http://schemas.microsoft.com/office/drawing/2014/main" id="{3A35152C-D2CB-4498-AC21-02D9F2A3D9DF}"/>
                    </a:ext>
                  </a:extLst>
                </p:cNvPr>
                <p:cNvSpPr/>
                <p:nvPr/>
              </p:nvSpPr>
              <p:spPr>
                <a:xfrm rot="5400000">
                  <a:off x="2532854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" name="타원 32">
                  <a:extLst>
                    <a:ext uri="{FF2B5EF4-FFF2-40B4-BE49-F238E27FC236}">
                      <a16:creationId xmlns:a16="http://schemas.microsoft.com/office/drawing/2014/main" id="{CB886270-AAA8-4015-BA60-B6F30DC536E6}"/>
                    </a:ext>
                  </a:extLst>
                </p:cNvPr>
                <p:cNvSpPr/>
                <p:nvPr/>
              </p:nvSpPr>
              <p:spPr>
                <a:xfrm rot="5400000">
                  <a:off x="2252759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" name="타원 33">
                  <a:extLst>
                    <a:ext uri="{FF2B5EF4-FFF2-40B4-BE49-F238E27FC236}">
                      <a16:creationId xmlns:a16="http://schemas.microsoft.com/office/drawing/2014/main" id="{42DFFE67-5921-422F-8A11-0217A6888683}"/>
                    </a:ext>
                  </a:extLst>
                </p:cNvPr>
                <p:cNvSpPr/>
                <p:nvPr/>
              </p:nvSpPr>
              <p:spPr>
                <a:xfrm rot="5400000">
                  <a:off x="1972665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" name="타원 34">
                  <a:extLst>
                    <a:ext uri="{FF2B5EF4-FFF2-40B4-BE49-F238E27FC236}">
                      <a16:creationId xmlns:a16="http://schemas.microsoft.com/office/drawing/2014/main" id="{156A9968-1E31-4303-AA1A-4F3A5127B810}"/>
                    </a:ext>
                  </a:extLst>
                </p:cNvPr>
                <p:cNvSpPr/>
                <p:nvPr/>
              </p:nvSpPr>
              <p:spPr>
                <a:xfrm rot="5400000">
                  <a:off x="1692571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" name="타원 35">
                  <a:extLst>
                    <a:ext uri="{FF2B5EF4-FFF2-40B4-BE49-F238E27FC236}">
                      <a16:creationId xmlns:a16="http://schemas.microsoft.com/office/drawing/2014/main" id="{0FB3A08C-9C35-4329-A96D-A5FAD07E6FA5}"/>
                    </a:ext>
                  </a:extLst>
                </p:cNvPr>
                <p:cNvSpPr/>
                <p:nvPr/>
              </p:nvSpPr>
              <p:spPr>
                <a:xfrm rot="5400000">
                  <a:off x="1412476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" name="타원 36">
                  <a:extLst>
                    <a:ext uri="{FF2B5EF4-FFF2-40B4-BE49-F238E27FC236}">
                      <a16:creationId xmlns:a16="http://schemas.microsoft.com/office/drawing/2014/main" id="{6EFAE07E-1B18-475F-AF32-D941AC2F53CE}"/>
                    </a:ext>
                  </a:extLst>
                </p:cNvPr>
                <p:cNvSpPr/>
                <p:nvPr/>
              </p:nvSpPr>
              <p:spPr>
                <a:xfrm rot="5400000">
                  <a:off x="1132382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8" name="타원 37">
                  <a:extLst>
                    <a:ext uri="{FF2B5EF4-FFF2-40B4-BE49-F238E27FC236}">
                      <a16:creationId xmlns:a16="http://schemas.microsoft.com/office/drawing/2014/main" id="{830CCD43-3E66-4B36-A225-9890127595B6}"/>
                    </a:ext>
                  </a:extLst>
                </p:cNvPr>
                <p:cNvSpPr/>
                <p:nvPr/>
              </p:nvSpPr>
              <p:spPr>
                <a:xfrm rot="5400000">
                  <a:off x="852288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9" name="타원 38">
                  <a:extLst>
                    <a:ext uri="{FF2B5EF4-FFF2-40B4-BE49-F238E27FC236}">
                      <a16:creationId xmlns:a16="http://schemas.microsoft.com/office/drawing/2014/main" id="{1166655C-8F88-4492-9DAA-84ED6CB989D8}"/>
                    </a:ext>
                  </a:extLst>
                </p:cNvPr>
                <p:cNvSpPr/>
                <p:nvPr/>
              </p:nvSpPr>
              <p:spPr>
                <a:xfrm rot="5400000">
                  <a:off x="572193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" name="타원 39">
                  <a:extLst>
                    <a:ext uri="{FF2B5EF4-FFF2-40B4-BE49-F238E27FC236}">
                      <a16:creationId xmlns:a16="http://schemas.microsoft.com/office/drawing/2014/main" id="{7A41580C-1BA4-49CD-8951-9E0BFA593D72}"/>
                    </a:ext>
                  </a:extLst>
                </p:cNvPr>
                <p:cNvSpPr/>
                <p:nvPr/>
              </p:nvSpPr>
              <p:spPr>
                <a:xfrm rot="5400000">
                  <a:off x="292099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" name="타원 40">
                  <a:extLst>
                    <a:ext uri="{FF2B5EF4-FFF2-40B4-BE49-F238E27FC236}">
                      <a16:creationId xmlns:a16="http://schemas.microsoft.com/office/drawing/2014/main" id="{8B35728C-DDA1-460B-B3EA-85A9D1B88FDD}"/>
                    </a:ext>
                  </a:extLst>
                </p:cNvPr>
                <p:cNvSpPr/>
                <p:nvPr/>
              </p:nvSpPr>
              <p:spPr>
                <a:xfrm rot="5400000">
                  <a:off x="9535203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2" name="타원 41">
                  <a:extLst>
                    <a:ext uri="{FF2B5EF4-FFF2-40B4-BE49-F238E27FC236}">
                      <a16:creationId xmlns:a16="http://schemas.microsoft.com/office/drawing/2014/main" id="{DBC7AB77-405C-4BFD-8FBA-C6C355E486C7}"/>
                    </a:ext>
                  </a:extLst>
                </p:cNvPr>
                <p:cNvSpPr/>
                <p:nvPr/>
              </p:nvSpPr>
              <p:spPr>
                <a:xfrm rot="5400000">
                  <a:off x="9255117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3" name="타원 42">
                  <a:extLst>
                    <a:ext uri="{FF2B5EF4-FFF2-40B4-BE49-F238E27FC236}">
                      <a16:creationId xmlns:a16="http://schemas.microsoft.com/office/drawing/2014/main" id="{6EE49C45-7F5A-4196-A99A-05EA0F275F69}"/>
                    </a:ext>
                  </a:extLst>
                </p:cNvPr>
                <p:cNvSpPr/>
                <p:nvPr/>
              </p:nvSpPr>
              <p:spPr>
                <a:xfrm rot="5400000">
                  <a:off x="8975023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4" name="타원 43">
                  <a:extLst>
                    <a:ext uri="{FF2B5EF4-FFF2-40B4-BE49-F238E27FC236}">
                      <a16:creationId xmlns:a16="http://schemas.microsoft.com/office/drawing/2014/main" id="{276BD00B-A6E7-4B16-956E-DCE8D46EA5B2}"/>
                    </a:ext>
                  </a:extLst>
                </p:cNvPr>
                <p:cNvSpPr/>
                <p:nvPr/>
              </p:nvSpPr>
              <p:spPr>
                <a:xfrm rot="5400000">
                  <a:off x="8694929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" name="타원 44">
                  <a:extLst>
                    <a:ext uri="{FF2B5EF4-FFF2-40B4-BE49-F238E27FC236}">
                      <a16:creationId xmlns:a16="http://schemas.microsoft.com/office/drawing/2014/main" id="{2089A3F0-9103-43CE-B146-956400B1FF58}"/>
                    </a:ext>
                  </a:extLst>
                </p:cNvPr>
                <p:cNvSpPr/>
                <p:nvPr/>
              </p:nvSpPr>
              <p:spPr>
                <a:xfrm rot="5400000">
                  <a:off x="8414834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6" name="타원 45">
                  <a:extLst>
                    <a:ext uri="{FF2B5EF4-FFF2-40B4-BE49-F238E27FC236}">
                      <a16:creationId xmlns:a16="http://schemas.microsoft.com/office/drawing/2014/main" id="{B204C575-E0CF-4410-8C19-F61FF3B8A4BC}"/>
                    </a:ext>
                  </a:extLst>
                </p:cNvPr>
                <p:cNvSpPr/>
                <p:nvPr/>
              </p:nvSpPr>
              <p:spPr>
                <a:xfrm rot="5400000">
                  <a:off x="8134740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7" name="타원 46">
                  <a:extLst>
                    <a:ext uri="{FF2B5EF4-FFF2-40B4-BE49-F238E27FC236}">
                      <a16:creationId xmlns:a16="http://schemas.microsoft.com/office/drawing/2014/main" id="{3251278B-D952-4061-91F4-F3775B2BDF0C}"/>
                    </a:ext>
                  </a:extLst>
                </p:cNvPr>
                <p:cNvSpPr/>
                <p:nvPr/>
              </p:nvSpPr>
              <p:spPr>
                <a:xfrm rot="5400000">
                  <a:off x="7854646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8" name="타원 47">
                  <a:extLst>
                    <a:ext uri="{FF2B5EF4-FFF2-40B4-BE49-F238E27FC236}">
                      <a16:creationId xmlns:a16="http://schemas.microsoft.com/office/drawing/2014/main" id="{EF49DC33-5CE6-4955-A441-1DE3F033993A}"/>
                    </a:ext>
                  </a:extLst>
                </p:cNvPr>
                <p:cNvSpPr/>
                <p:nvPr/>
              </p:nvSpPr>
              <p:spPr>
                <a:xfrm rot="5400000">
                  <a:off x="7574551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" name="타원 48">
                  <a:extLst>
                    <a:ext uri="{FF2B5EF4-FFF2-40B4-BE49-F238E27FC236}">
                      <a16:creationId xmlns:a16="http://schemas.microsoft.com/office/drawing/2014/main" id="{4A3F9B5B-53BC-4C24-A45C-774436EFADC6}"/>
                    </a:ext>
                  </a:extLst>
                </p:cNvPr>
                <p:cNvSpPr/>
                <p:nvPr/>
              </p:nvSpPr>
              <p:spPr>
                <a:xfrm rot="5400000">
                  <a:off x="7294457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" name="타원 49">
                  <a:extLst>
                    <a:ext uri="{FF2B5EF4-FFF2-40B4-BE49-F238E27FC236}">
                      <a16:creationId xmlns:a16="http://schemas.microsoft.com/office/drawing/2014/main" id="{84AA0255-14C3-4E65-99A4-17EB3CF142F8}"/>
                    </a:ext>
                  </a:extLst>
                </p:cNvPr>
                <p:cNvSpPr/>
                <p:nvPr/>
              </p:nvSpPr>
              <p:spPr>
                <a:xfrm rot="5400000">
                  <a:off x="7014363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" name="타원 50">
                  <a:extLst>
                    <a:ext uri="{FF2B5EF4-FFF2-40B4-BE49-F238E27FC236}">
                      <a16:creationId xmlns:a16="http://schemas.microsoft.com/office/drawing/2014/main" id="{A733D42D-7FD6-496B-A7A0-8901C82DA72E}"/>
                    </a:ext>
                  </a:extLst>
                </p:cNvPr>
                <p:cNvSpPr/>
                <p:nvPr/>
              </p:nvSpPr>
              <p:spPr>
                <a:xfrm rot="5400000">
                  <a:off x="6734268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2" name="타원 51">
                  <a:extLst>
                    <a:ext uri="{FF2B5EF4-FFF2-40B4-BE49-F238E27FC236}">
                      <a16:creationId xmlns:a16="http://schemas.microsoft.com/office/drawing/2014/main" id="{46118082-E7E5-41C2-B5BE-E8C32A07E779}"/>
                    </a:ext>
                  </a:extLst>
                </p:cNvPr>
                <p:cNvSpPr/>
                <p:nvPr/>
              </p:nvSpPr>
              <p:spPr>
                <a:xfrm rot="5400000">
                  <a:off x="6454174" y="4139604"/>
                  <a:ext cx="78697" cy="78696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grpSp>
        <p:nvGrpSpPr>
          <p:cNvPr id="709" name="그룹 708">
            <a:extLst>
              <a:ext uri="{FF2B5EF4-FFF2-40B4-BE49-F238E27FC236}">
                <a16:creationId xmlns:a16="http://schemas.microsoft.com/office/drawing/2014/main" id="{56CAAB00-2257-44B5-BEF5-F24BEEB58D16}"/>
              </a:ext>
            </a:extLst>
          </p:cNvPr>
          <p:cNvGrpSpPr/>
          <p:nvPr userDrawn="1"/>
        </p:nvGrpSpPr>
        <p:grpSpPr>
          <a:xfrm>
            <a:off x="205100" y="1"/>
            <a:ext cx="9423374" cy="158748"/>
            <a:chOff x="205100" y="1"/>
            <a:chExt cx="9423374" cy="158748"/>
          </a:xfrm>
        </p:grpSpPr>
        <p:sp>
          <p:nvSpPr>
            <p:cNvPr id="710" name="Freeform 8">
              <a:extLst>
                <a:ext uri="{FF2B5EF4-FFF2-40B4-BE49-F238E27FC236}">
                  <a16:creationId xmlns:a16="http://schemas.microsoft.com/office/drawing/2014/main" id="{6EDE544D-5B8C-402C-970E-86347527D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258" y="89797"/>
              <a:ext cx="219486" cy="68952"/>
            </a:xfrm>
            <a:custGeom>
              <a:avLst/>
              <a:gdLst>
                <a:gd name="T0" fmla="*/ 0 w 349"/>
                <a:gd name="T1" fmla="*/ 0 h 107"/>
                <a:gd name="T2" fmla="*/ 127 w 349"/>
                <a:gd name="T3" fmla="*/ 90 h 107"/>
                <a:gd name="T4" fmla="*/ 175 w 349"/>
                <a:gd name="T5" fmla="*/ 107 h 107"/>
                <a:gd name="T6" fmla="*/ 223 w 349"/>
                <a:gd name="T7" fmla="*/ 90 h 107"/>
                <a:gd name="T8" fmla="*/ 349 w 349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9" h="107">
                  <a:moveTo>
                    <a:pt x="0" y="0"/>
                  </a:moveTo>
                  <a:cubicBezTo>
                    <a:pt x="127" y="90"/>
                    <a:pt x="127" y="90"/>
                    <a:pt x="127" y="90"/>
                  </a:cubicBezTo>
                  <a:cubicBezTo>
                    <a:pt x="141" y="100"/>
                    <a:pt x="162" y="107"/>
                    <a:pt x="175" y="107"/>
                  </a:cubicBezTo>
                  <a:cubicBezTo>
                    <a:pt x="188" y="107"/>
                    <a:pt x="208" y="100"/>
                    <a:pt x="223" y="90"/>
                  </a:cubicBezTo>
                  <a:cubicBezTo>
                    <a:pt x="349" y="0"/>
                    <a:pt x="349" y="0"/>
                    <a:pt x="349" y="0"/>
                  </a:cubicBezTo>
                </a:path>
              </a:pathLst>
            </a:custGeom>
            <a:solidFill>
              <a:srgbClr val="004A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11" name="자유형: 도형 710">
              <a:extLst>
                <a:ext uri="{FF2B5EF4-FFF2-40B4-BE49-F238E27FC236}">
                  <a16:creationId xmlns:a16="http://schemas.microsoft.com/office/drawing/2014/main" id="{5C009D7F-4C46-4362-B315-28CC2B37B1B9}"/>
                </a:ext>
              </a:extLst>
            </p:cNvPr>
            <p:cNvSpPr/>
            <p:nvPr/>
          </p:nvSpPr>
          <p:spPr>
            <a:xfrm flipV="1">
              <a:off x="205100" y="1"/>
              <a:ext cx="9423374" cy="92364"/>
            </a:xfrm>
            <a:custGeom>
              <a:avLst/>
              <a:gdLst>
                <a:gd name="connsiteX0" fmla="*/ 0 w 9423374"/>
                <a:gd name="connsiteY0" fmla="*/ 92364 h 92364"/>
                <a:gd name="connsiteX1" fmla="*/ 77915 w 9423374"/>
                <a:gd name="connsiteY1" fmla="*/ 92364 h 92364"/>
                <a:gd name="connsiteX2" fmla="*/ 644455 w 9423374"/>
                <a:gd name="connsiteY2" fmla="*/ 92364 h 92364"/>
                <a:gd name="connsiteX3" fmla="*/ 644455 w 9423374"/>
                <a:gd name="connsiteY3" fmla="*/ 92363 h 92364"/>
                <a:gd name="connsiteX4" fmla="*/ 2806574 w 9423374"/>
                <a:gd name="connsiteY4" fmla="*/ 92363 h 92364"/>
                <a:gd name="connsiteX5" fmla="*/ 2806574 w 9423374"/>
                <a:gd name="connsiteY5" fmla="*/ 92364 h 92364"/>
                <a:gd name="connsiteX6" fmla="*/ 2884489 w 9423374"/>
                <a:gd name="connsiteY6" fmla="*/ 92364 h 92364"/>
                <a:gd name="connsiteX7" fmla="*/ 3451029 w 9423374"/>
                <a:gd name="connsiteY7" fmla="*/ 92364 h 92364"/>
                <a:gd name="connsiteX8" fmla="*/ 3451029 w 9423374"/>
                <a:gd name="connsiteY8" fmla="*/ 92363 h 92364"/>
                <a:gd name="connsiteX9" fmla="*/ 5972345 w 9423374"/>
                <a:gd name="connsiteY9" fmla="*/ 92363 h 92364"/>
                <a:gd name="connsiteX10" fmla="*/ 5972345 w 9423374"/>
                <a:gd name="connsiteY10" fmla="*/ 92364 h 92364"/>
                <a:gd name="connsiteX11" fmla="*/ 6538886 w 9423374"/>
                <a:gd name="connsiteY11" fmla="*/ 92364 h 92364"/>
                <a:gd name="connsiteX12" fmla="*/ 6616800 w 9423374"/>
                <a:gd name="connsiteY12" fmla="*/ 92364 h 92364"/>
                <a:gd name="connsiteX13" fmla="*/ 6616800 w 9423374"/>
                <a:gd name="connsiteY13" fmla="*/ 92363 h 92364"/>
                <a:gd name="connsiteX14" fmla="*/ 8778919 w 9423374"/>
                <a:gd name="connsiteY14" fmla="*/ 92363 h 92364"/>
                <a:gd name="connsiteX15" fmla="*/ 8778919 w 9423374"/>
                <a:gd name="connsiteY15" fmla="*/ 92364 h 92364"/>
                <a:gd name="connsiteX16" fmla="*/ 9345460 w 9423374"/>
                <a:gd name="connsiteY16" fmla="*/ 92364 h 92364"/>
                <a:gd name="connsiteX17" fmla="*/ 9423374 w 9423374"/>
                <a:gd name="connsiteY17" fmla="*/ 92364 h 92364"/>
                <a:gd name="connsiteX18" fmla="*/ 9403590 w 9423374"/>
                <a:gd name="connsiteY18" fmla="*/ 37786 h 92364"/>
                <a:gd name="connsiteX19" fmla="*/ 9335534 w 9423374"/>
                <a:gd name="connsiteY19" fmla="*/ 1 h 92364"/>
                <a:gd name="connsiteX20" fmla="*/ 9326905 w 9423374"/>
                <a:gd name="connsiteY20" fmla="*/ 1 h 92364"/>
                <a:gd name="connsiteX21" fmla="*/ 9326905 w 9423374"/>
                <a:gd name="connsiteY21" fmla="*/ 0 h 92364"/>
                <a:gd name="connsiteX22" fmla="*/ 6520331 w 9423374"/>
                <a:gd name="connsiteY22" fmla="*/ 0 h 92364"/>
                <a:gd name="connsiteX23" fmla="*/ 2903043 w 9423374"/>
                <a:gd name="connsiteY23" fmla="*/ 0 h 92364"/>
                <a:gd name="connsiteX24" fmla="*/ 96469 w 9423374"/>
                <a:gd name="connsiteY24" fmla="*/ 0 h 92364"/>
                <a:gd name="connsiteX25" fmla="*/ 96469 w 9423374"/>
                <a:gd name="connsiteY25" fmla="*/ 1 h 92364"/>
                <a:gd name="connsiteX26" fmla="*/ 87839 w 9423374"/>
                <a:gd name="connsiteY26" fmla="*/ 1 h 92364"/>
                <a:gd name="connsiteX27" fmla="*/ 19785 w 9423374"/>
                <a:gd name="connsiteY27" fmla="*/ 37786 h 92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9423374" h="92364">
                  <a:moveTo>
                    <a:pt x="0" y="92364"/>
                  </a:moveTo>
                  <a:lnTo>
                    <a:pt x="77915" y="92364"/>
                  </a:lnTo>
                  <a:lnTo>
                    <a:pt x="644455" y="92364"/>
                  </a:lnTo>
                  <a:lnTo>
                    <a:pt x="644455" y="92363"/>
                  </a:lnTo>
                  <a:lnTo>
                    <a:pt x="2806574" y="92363"/>
                  </a:lnTo>
                  <a:lnTo>
                    <a:pt x="2806574" y="92364"/>
                  </a:lnTo>
                  <a:lnTo>
                    <a:pt x="2884489" y="92364"/>
                  </a:lnTo>
                  <a:lnTo>
                    <a:pt x="3451029" y="92364"/>
                  </a:lnTo>
                  <a:lnTo>
                    <a:pt x="3451029" y="92363"/>
                  </a:lnTo>
                  <a:lnTo>
                    <a:pt x="5972345" y="92363"/>
                  </a:lnTo>
                  <a:lnTo>
                    <a:pt x="5972345" y="92364"/>
                  </a:lnTo>
                  <a:lnTo>
                    <a:pt x="6538886" y="92364"/>
                  </a:lnTo>
                  <a:lnTo>
                    <a:pt x="6616800" y="92364"/>
                  </a:lnTo>
                  <a:lnTo>
                    <a:pt x="6616800" y="92363"/>
                  </a:lnTo>
                  <a:lnTo>
                    <a:pt x="8778919" y="92363"/>
                  </a:lnTo>
                  <a:lnTo>
                    <a:pt x="8778919" y="92364"/>
                  </a:lnTo>
                  <a:lnTo>
                    <a:pt x="9345460" y="92364"/>
                  </a:lnTo>
                  <a:lnTo>
                    <a:pt x="9423374" y="92364"/>
                  </a:lnTo>
                  <a:lnTo>
                    <a:pt x="9403590" y="37786"/>
                  </a:lnTo>
                  <a:cubicBezTo>
                    <a:pt x="9392762" y="11352"/>
                    <a:pt x="9365244" y="1"/>
                    <a:pt x="9335534" y="1"/>
                  </a:cubicBezTo>
                  <a:lnTo>
                    <a:pt x="9326905" y="1"/>
                  </a:lnTo>
                  <a:lnTo>
                    <a:pt x="9326905" y="0"/>
                  </a:lnTo>
                  <a:lnTo>
                    <a:pt x="6520331" y="0"/>
                  </a:lnTo>
                  <a:lnTo>
                    <a:pt x="2903043" y="0"/>
                  </a:lnTo>
                  <a:lnTo>
                    <a:pt x="96469" y="0"/>
                  </a:lnTo>
                  <a:lnTo>
                    <a:pt x="96469" y="1"/>
                  </a:lnTo>
                  <a:lnTo>
                    <a:pt x="87839" y="1"/>
                  </a:lnTo>
                  <a:cubicBezTo>
                    <a:pt x="58130" y="1"/>
                    <a:pt x="30611" y="11352"/>
                    <a:pt x="19785" y="37786"/>
                  </a:cubicBezTo>
                  <a:close/>
                </a:path>
              </a:pathLst>
            </a:custGeom>
            <a:gradFill>
              <a:gsLst>
                <a:gs pos="0">
                  <a:srgbClr val="0A6CD8"/>
                </a:gs>
                <a:gs pos="100000">
                  <a:srgbClr val="0B79F3"/>
                </a:gs>
                <a:gs pos="49000">
                  <a:srgbClr val="00489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05307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종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4749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B1CF97D-8276-426C-BCA2-FE2CBFBE6127}"/>
              </a:ext>
            </a:extLst>
          </p:cNvPr>
          <p:cNvCxnSpPr>
            <a:cxnSpLocks/>
          </p:cNvCxnSpPr>
          <p:nvPr userDrawn="1"/>
        </p:nvCxnSpPr>
        <p:spPr>
          <a:xfrm>
            <a:off x="363019" y="0"/>
            <a:ext cx="0" cy="881063"/>
          </a:xfrm>
          <a:prstGeom prst="line">
            <a:avLst/>
          </a:prstGeom>
          <a:ln w="19050">
            <a:solidFill>
              <a:srgbClr val="0A6C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E605AFE8-5E21-49E6-A8EC-E0C3D85D9D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4278" y="607258"/>
            <a:ext cx="7116372" cy="369332"/>
          </a:xfrm>
        </p:spPr>
        <p:txBody>
          <a:bodyPr vert="horz" wrap="square" lIns="0" tIns="0" rIns="0" bIns="0" rtlCol="0">
            <a:spAutoFit/>
          </a:bodyPr>
          <a:lstStyle>
            <a:lvl1pPr>
              <a:defRPr lang="ko-KR" altLang="en-US" sz="2400" b="1" spc="-200" baseline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</a:defRPr>
            </a:lvl1pPr>
          </a:lstStyle>
          <a:p>
            <a:pPr marL="0" lvl="0" indent="0">
              <a:lnSpc>
                <a:spcPct val="100000"/>
              </a:lnSpc>
              <a:buNone/>
            </a:pPr>
            <a:r>
              <a:rPr lang="ko-KR" altLang="en-US"/>
              <a:t>마스터 내용을 입력해주세요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B6C38E0-4965-4B75-BB4B-950E12620F49}"/>
              </a:ext>
            </a:extLst>
          </p:cNvPr>
          <p:cNvSpPr txBox="1">
            <a:spLocks/>
          </p:cNvSpPr>
          <p:nvPr userDrawn="1"/>
        </p:nvSpPr>
        <p:spPr>
          <a:xfrm>
            <a:off x="4872048" y="6615956"/>
            <a:ext cx="161904" cy="153888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85F9ED72-484E-4722-A3BA-6EB04958AF04}" type="slidenum">
              <a:rPr lang="ko-KR" altLang="en-US" sz="1000" smtClean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</a:rPr>
              <a:pPr algn="ctr"/>
              <a:t>‹#›</a:t>
            </a:fld>
            <a:endParaRPr lang="ko-KR" altLang="en-US" sz="1000">
              <a:gradFill>
                <a:gsLst>
                  <a:gs pos="100000">
                    <a:schemeClr val="bg1">
                      <a:lumMod val="6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</a:endParaRPr>
          </a:p>
        </p:txBody>
      </p:sp>
      <p:grpSp>
        <p:nvGrpSpPr>
          <p:cNvPr id="15" name="Group 9">
            <a:extLst>
              <a:ext uri="{FF2B5EF4-FFF2-40B4-BE49-F238E27FC236}">
                <a16:creationId xmlns:a16="http://schemas.microsoft.com/office/drawing/2014/main" id="{F472C9AB-888E-408A-982A-DC6D40410460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706287" y="628233"/>
            <a:ext cx="1675838" cy="243724"/>
            <a:chOff x="1708" y="1954"/>
            <a:chExt cx="2826" cy="411"/>
          </a:xfrm>
        </p:grpSpPr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C5CC5627-94F9-431E-9884-B390CF57F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1" y="1959"/>
              <a:ext cx="117" cy="66"/>
            </a:xfrm>
            <a:custGeom>
              <a:avLst/>
              <a:gdLst>
                <a:gd name="T0" fmla="*/ 117 w 117"/>
                <a:gd name="T1" fmla="*/ 32 h 66"/>
                <a:gd name="T2" fmla="*/ 31 w 117"/>
                <a:gd name="T3" fmla="*/ 32 h 66"/>
                <a:gd name="T4" fmla="*/ 31 w 117"/>
                <a:gd name="T5" fmla="*/ 0 h 66"/>
                <a:gd name="T6" fmla="*/ 0 w 117"/>
                <a:gd name="T7" fmla="*/ 0 h 66"/>
                <a:gd name="T8" fmla="*/ 0 w 117"/>
                <a:gd name="T9" fmla="*/ 66 h 66"/>
                <a:gd name="T10" fmla="*/ 117 w 117"/>
                <a:gd name="T11" fmla="*/ 66 h 66"/>
                <a:gd name="T12" fmla="*/ 117 w 117"/>
                <a:gd name="T13" fmla="*/ 3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6">
                  <a:moveTo>
                    <a:pt x="117" y="32"/>
                  </a:moveTo>
                  <a:lnTo>
                    <a:pt x="31" y="32"/>
                  </a:lnTo>
                  <a:lnTo>
                    <a:pt x="31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7" y="66"/>
                  </a:lnTo>
                  <a:lnTo>
                    <a:pt x="117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DFBA58E-C760-4782-90DC-FC70F6E26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" y="1991"/>
              <a:ext cx="74" cy="159"/>
            </a:xfrm>
            <a:custGeom>
              <a:avLst/>
              <a:gdLst>
                <a:gd name="T0" fmla="*/ 31 w 74"/>
                <a:gd name="T1" fmla="*/ 0 h 159"/>
                <a:gd name="T2" fmla="*/ 0 w 74"/>
                <a:gd name="T3" fmla="*/ 0 h 159"/>
                <a:gd name="T4" fmla="*/ 0 w 74"/>
                <a:gd name="T5" fmla="*/ 159 h 159"/>
                <a:gd name="T6" fmla="*/ 31 w 74"/>
                <a:gd name="T7" fmla="*/ 159 h 159"/>
                <a:gd name="T8" fmla="*/ 31 w 74"/>
                <a:gd name="T9" fmla="*/ 101 h 159"/>
                <a:gd name="T10" fmla="*/ 74 w 74"/>
                <a:gd name="T11" fmla="*/ 101 h 159"/>
                <a:gd name="T12" fmla="*/ 74 w 74"/>
                <a:gd name="T13" fmla="*/ 67 h 159"/>
                <a:gd name="T14" fmla="*/ 31 w 74"/>
                <a:gd name="T15" fmla="*/ 67 h 159"/>
                <a:gd name="T16" fmla="*/ 31 w 74"/>
                <a:gd name="T1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59">
                  <a:moveTo>
                    <a:pt x="31" y="0"/>
                  </a:moveTo>
                  <a:lnTo>
                    <a:pt x="0" y="0"/>
                  </a:lnTo>
                  <a:lnTo>
                    <a:pt x="0" y="159"/>
                  </a:lnTo>
                  <a:lnTo>
                    <a:pt x="31" y="159"/>
                  </a:lnTo>
                  <a:lnTo>
                    <a:pt x="31" y="101"/>
                  </a:lnTo>
                  <a:lnTo>
                    <a:pt x="74" y="101"/>
                  </a:lnTo>
                  <a:lnTo>
                    <a:pt x="74" y="67"/>
                  </a:lnTo>
                  <a:lnTo>
                    <a:pt x="31" y="67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10CE57DE-19A5-43AF-B925-75A0089116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61" y="2037"/>
              <a:ext cx="102" cy="104"/>
            </a:xfrm>
            <a:custGeom>
              <a:avLst/>
              <a:gdLst>
                <a:gd name="T0" fmla="*/ 21 w 43"/>
                <a:gd name="T1" fmla="*/ 43 h 43"/>
                <a:gd name="T2" fmla="*/ 43 w 43"/>
                <a:gd name="T3" fmla="*/ 22 h 43"/>
                <a:gd name="T4" fmla="*/ 21 w 43"/>
                <a:gd name="T5" fmla="*/ 0 h 43"/>
                <a:gd name="T6" fmla="*/ 0 w 43"/>
                <a:gd name="T7" fmla="*/ 22 h 43"/>
                <a:gd name="T8" fmla="*/ 21 w 43"/>
                <a:gd name="T9" fmla="*/ 43 h 43"/>
                <a:gd name="T10" fmla="*/ 21 w 43"/>
                <a:gd name="T11" fmla="*/ 13 h 43"/>
                <a:gd name="T12" fmla="*/ 30 w 43"/>
                <a:gd name="T13" fmla="*/ 22 h 43"/>
                <a:gd name="T14" fmla="*/ 21 w 43"/>
                <a:gd name="T15" fmla="*/ 30 h 43"/>
                <a:gd name="T16" fmla="*/ 13 w 43"/>
                <a:gd name="T17" fmla="*/ 22 h 43"/>
                <a:gd name="T18" fmla="*/ 21 w 43"/>
                <a:gd name="T1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33" y="43"/>
                    <a:pt x="43" y="34"/>
                    <a:pt x="43" y="22"/>
                  </a:cubicBezTo>
                  <a:cubicBezTo>
                    <a:pt x="43" y="10"/>
                    <a:pt x="33" y="0"/>
                    <a:pt x="21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3"/>
                    <a:pt x="21" y="43"/>
                  </a:cubicBezTo>
                  <a:close/>
                  <a:moveTo>
                    <a:pt x="21" y="13"/>
                  </a:moveTo>
                  <a:cubicBezTo>
                    <a:pt x="26" y="13"/>
                    <a:pt x="30" y="17"/>
                    <a:pt x="30" y="22"/>
                  </a:cubicBezTo>
                  <a:cubicBezTo>
                    <a:pt x="30" y="26"/>
                    <a:pt x="26" y="30"/>
                    <a:pt x="21" y="30"/>
                  </a:cubicBezTo>
                  <a:cubicBezTo>
                    <a:pt x="17" y="30"/>
                    <a:pt x="13" y="26"/>
                    <a:pt x="13" y="22"/>
                  </a:cubicBezTo>
                  <a:cubicBezTo>
                    <a:pt x="13" y="17"/>
                    <a:pt x="17" y="13"/>
                    <a:pt x="21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B24036A4-BEF0-4EE3-8417-FFB31ED2A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153"/>
              <a:ext cx="169" cy="70"/>
            </a:xfrm>
            <a:custGeom>
              <a:avLst/>
              <a:gdLst>
                <a:gd name="T0" fmla="*/ 34 w 169"/>
                <a:gd name="T1" fmla="*/ 0 h 70"/>
                <a:gd name="T2" fmla="*/ 0 w 169"/>
                <a:gd name="T3" fmla="*/ 0 h 70"/>
                <a:gd name="T4" fmla="*/ 0 w 169"/>
                <a:gd name="T5" fmla="*/ 70 h 70"/>
                <a:gd name="T6" fmla="*/ 169 w 169"/>
                <a:gd name="T7" fmla="*/ 70 h 70"/>
                <a:gd name="T8" fmla="*/ 169 w 169"/>
                <a:gd name="T9" fmla="*/ 38 h 70"/>
                <a:gd name="T10" fmla="*/ 34 w 169"/>
                <a:gd name="T11" fmla="*/ 38 h 70"/>
                <a:gd name="T12" fmla="*/ 34 w 169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70">
                  <a:moveTo>
                    <a:pt x="3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169" y="70"/>
                  </a:lnTo>
                  <a:lnTo>
                    <a:pt x="169" y="38"/>
                  </a:lnTo>
                  <a:lnTo>
                    <a:pt x="34" y="3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AB680305-2BEE-446D-924F-760A57BDC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" y="2104"/>
              <a:ext cx="197" cy="107"/>
            </a:xfrm>
            <a:custGeom>
              <a:avLst/>
              <a:gdLst>
                <a:gd name="T0" fmla="*/ 107 w 197"/>
                <a:gd name="T1" fmla="*/ 0 h 107"/>
                <a:gd name="T2" fmla="*/ 73 w 197"/>
                <a:gd name="T3" fmla="*/ 0 h 107"/>
                <a:gd name="T4" fmla="*/ 73 w 197"/>
                <a:gd name="T5" fmla="*/ 75 h 107"/>
                <a:gd name="T6" fmla="*/ 0 w 197"/>
                <a:gd name="T7" fmla="*/ 75 h 107"/>
                <a:gd name="T8" fmla="*/ 0 w 197"/>
                <a:gd name="T9" fmla="*/ 107 h 107"/>
                <a:gd name="T10" fmla="*/ 197 w 197"/>
                <a:gd name="T11" fmla="*/ 107 h 107"/>
                <a:gd name="T12" fmla="*/ 197 w 197"/>
                <a:gd name="T13" fmla="*/ 75 h 107"/>
                <a:gd name="T14" fmla="*/ 107 w 197"/>
                <a:gd name="T15" fmla="*/ 75 h 107"/>
                <a:gd name="T16" fmla="*/ 107 w 19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07">
                  <a:moveTo>
                    <a:pt x="107" y="0"/>
                  </a:moveTo>
                  <a:lnTo>
                    <a:pt x="73" y="0"/>
                  </a:lnTo>
                  <a:lnTo>
                    <a:pt x="73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197" y="107"/>
                  </a:lnTo>
                  <a:lnTo>
                    <a:pt x="197" y="75"/>
                  </a:lnTo>
                  <a:lnTo>
                    <a:pt x="107" y="75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B6CD9174-911B-47DC-9138-08D4CABD7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9" y="2000"/>
              <a:ext cx="173" cy="141"/>
            </a:xfrm>
            <a:custGeom>
              <a:avLst/>
              <a:gdLst>
                <a:gd name="T0" fmla="*/ 142 w 173"/>
                <a:gd name="T1" fmla="*/ 141 h 141"/>
                <a:gd name="T2" fmla="*/ 173 w 173"/>
                <a:gd name="T3" fmla="*/ 141 h 141"/>
                <a:gd name="T4" fmla="*/ 173 w 173"/>
                <a:gd name="T5" fmla="*/ 0 h 141"/>
                <a:gd name="T6" fmla="*/ 0 w 173"/>
                <a:gd name="T7" fmla="*/ 0 h 141"/>
                <a:gd name="T8" fmla="*/ 0 w 173"/>
                <a:gd name="T9" fmla="*/ 32 h 141"/>
                <a:gd name="T10" fmla="*/ 142 w 173"/>
                <a:gd name="T11" fmla="*/ 32 h 141"/>
                <a:gd name="T12" fmla="*/ 142 w 173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3" h="141">
                  <a:moveTo>
                    <a:pt x="142" y="141"/>
                  </a:moveTo>
                  <a:lnTo>
                    <a:pt x="173" y="141"/>
                  </a:lnTo>
                  <a:lnTo>
                    <a:pt x="173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42" y="32"/>
                  </a:lnTo>
                  <a:lnTo>
                    <a:pt x="142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2966C49-9834-4D5F-A7F6-E1E132D9A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83"/>
              <a:ext cx="185" cy="135"/>
            </a:xfrm>
            <a:custGeom>
              <a:avLst/>
              <a:gdLst>
                <a:gd name="T0" fmla="*/ 0 w 185"/>
                <a:gd name="T1" fmla="*/ 33 h 135"/>
                <a:gd name="T2" fmla="*/ 71 w 185"/>
                <a:gd name="T3" fmla="*/ 33 h 135"/>
                <a:gd name="T4" fmla="*/ 71 w 185"/>
                <a:gd name="T5" fmla="*/ 50 h 135"/>
                <a:gd name="T6" fmla="*/ 0 w 185"/>
                <a:gd name="T7" fmla="*/ 50 h 135"/>
                <a:gd name="T8" fmla="*/ 0 w 185"/>
                <a:gd name="T9" fmla="*/ 84 h 135"/>
                <a:gd name="T10" fmla="*/ 152 w 185"/>
                <a:gd name="T11" fmla="*/ 84 h 135"/>
                <a:gd name="T12" fmla="*/ 152 w 185"/>
                <a:gd name="T13" fmla="*/ 135 h 135"/>
                <a:gd name="T14" fmla="*/ 185 w 185"/>
                <a:gd name="T15" fmla="*/ 135 h 135"/>
                <a:gd name="T16" fmla="*/ 185 w 185"/>
                <a:gd name="T17" fmla="*/ 50 h 135"/>
                <a:gd name="T18" fmla="*/ 102 w 185"/>
                <a:gd name="T19" fmla="*/ 50 h 135"/>
                <a:gd name="T20" fmla="*/ 102 w 185"/>
                <a:gd name="T21" fmla="*/ 33 h 135"/>
                <a:gd name="T22" fmla="*/ 185 w 185"/>
                <a:gd name="T23" fmla="*/ 33 h 135"/>
                <a:gd name="T24" fmla="*/ 185 w 185"/>
                <a:gd name="T25" fmla="*/ 0 h 135"/>
                <a:gd name="T26" fmla="*/ 0 w 185"/>
                <a:gd name="T27" fmla="*/ 0 h 135"/>
                <a:gd name="T28" fmla="*/ 0 w 185"/>
                <a:gd name="T29" fmla="*/ 3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5" h="135">
                  <a:moveTo>
                    <a:pt x="0" y="33"/>
                  </a:moveTo>
                  <a:lnTo>
                    <a:pt x="71" y="33"/>
                  </a:lnTo>
                  <a:lnTo>
                    <a:pt x="71" y="50"/>
                  </a:lnTo>
                  <a:lnTo>
                    <a:pt x="0" y="50"/>
                  </a:lnTo>
                  <a:lnTo>
                    <a:pt x="0" y="84"/>
                  </a:lnTo>
                  <a:lnTo>
                    <a:pt x="152" y="84"/>
                  </a:lnTo>
                  <a:lnTo>
                    <a:pt x="152" y="135"/>
                  </a:lnTo>
                  <a:lnTo>
                    <a:pt x="185" y="135"/>
                  </a:lnTo>
                  <a:lnTo>
                    <a:pt x="185" y="50"/>
                  </a:lnTo>
                  <a:lnTo>
                    <a:pt x="102" y="50"/>
                  </a:lnTo>
                  <a:lnTo>
                    <a:pt x="102" y="33"/>
                  </a:lnTo>
                  <a:lnTo>
                    <a:pt x="185" y="3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88258314-0126-496C-B3A3-E7A539FCF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00"/>
              <a:ext cx="185" cy="73"/>
            </a:xfrm>
            <a:custGeom>
              <a:avLst/>
              <a:gdLst>
                <a:gd name="T0" fmla="*/ 0 w 185"/>
                <a:gd name="T1" fmla="*/ 32 h 73"/>
                <a:gd name="T2" fmla="*/ 152 w 185"/>
                <a:gd name="T3" fmla="*/ 32 h 73"/>
                <a:gd name="T4" fmla="*/ 152 w 185"/>
                <a:gd name="T5" fmla="*/ 73 h 73"/>
                <a:gd name="T6" fmla="*/ 185 w 185"/>
                <a:gd name="T7" fmla="*/ 73 h 73"/>
                <a:gd name="T8" fmla="*/ 185 w 185"/>
                <a:gd name="T9" fmla="*/ 0 h 73"/>
                <a:gd name="T10" fmla="*/ 0 w 185"/>
                <a:gd name="T11" fmla="*/ 0 h 73"/>
                <a:gd name="T12" fmla="*/ 0 w 185"/>
                <a:gd name="T13" fmla="*/ 3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73">
                  <a:moveTo>
                    <a:pt x="0" y="32"/>
                  </a:moveTo>
                  <a:lnTo>
                    <a:pt x="152" y="32"/>
                  </a:lnTo>
                  <a:lnTo>
                    <a:pt x="152" y="73"/>
                  </a:lnTo>
                  <a:lnTo>
                    <a:pt x="185" y="7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7516F00E-BB90-4165-827C-E457C4AD57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" y="2104"/>
              <a:ext cx="200" cy="107"/>
            </a:xfrm>
            <a:custGeom>
              <a:avLst/>
              <a:gdLst>
                <a:gd name="T0" fmla="*/ 133 w 200"/>
                <a:gd name="T1" fmla="*/ 0 h 107"/>
                <a:gd name="T2" fmla="*/ 102 w 200"/>
                <a:gd name="T3" fmla="*/ 0 h 107"/>
                <a:gd name="T4" fmla="*/ 102 w 200"/>
                <a:gd name="T5" fmla="*/ 75 h 107"/>
                <a:gd name="T6" fmla="*/ 71 w 200"/>
                <a:gd name="T7" fmla="*/ 75 h 107"/>
                <a:gd name="T8" fmla="*/ 71 w 200"/>
                <a:gd name="T9" fmla="*/ 0 h 107"/>
                <a:gd name="T10" fmla="*/ 40 w 200"/>
                <a:gd name="T11" fmla="*/ 0 h 107"/>
                <a:gd name="T12" fmla="*/ 40 w 200"/>
                <a:gd name="T13" fmla="*/ 75 h 107"/>
                <a:gd name="T14" fmla="*/ 0 w 200"/>
                <a:gd name="T15" fmla="*/ 75 h 107"/>
                <a:gd name="T16" fmla="*/ 0 w 200"/>
                <a:gd name="T17" fmla="*/ 107 h 107"/>
                <a:gd name="T18" fmla="*/ 200 w 200"/>
                <a:gd name="T19" fmla="*/ 107 h 107"/>
                <a:gd name="T20" fmla="*/ 200 w 200"/>
                <a:gd name="T21" fmla="*/ 75 h 107"/>
                <a:gd name="T22" fmla="*/ 133 w 200"/>
                <a:gd name="T23" fmla="*/ 75 h 107"/>
                <a:gd name="T24" fmla="*/ 133 w 200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0" h="107">
                  <a:moveTo>
                    <a:pt x="133" y="0"/>
                  </a:moveTo>
                  <a:lnTo>
                    <a:pt x="102" y="0"/>
                  </a:lnTo>
                  <a:lnTo>
                    <a:pt x="102" y="75"/>
                  </a:lnTo>
                  <a:lnTo>
                    <a:pt x="71" y="75"/>
                  </a:lnTo>
                  <a:lnTo>
                    <a:pt x="71" y="0"/>
                  </a:lnTo>
                  <a:lnTo>
                    <a:pt x="40" y="0"/>
                  </a:lnTo>
                  <a:lnTo>
                    <a:pt x="40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200" y="107"/>
                  </a:lnTo>
                  <a:lnTo>
                    <a:pt x="200" y="75"/>
                  </a:lnTo>
                  <a:lnTo>
                    <a:pt x="133" y="75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C67F667B-3A11-40EF-8B67-BF94E636D8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1" y="2000"/>
              <a:ext cx="164" cy="141"/>
            </a:xfrm>
            <a:custGeom>
              <a:avLst/>
              <a:gdLst>
                <a:gd name="T0" fmla="*/ 133 w 164"/>
                <a:gd name="T1" fmla="*/ 141 h 141"/>
                <a:gd name="T2" fmla="*/ 164 w 164"/>
                <a:gd name="T3" fmla="*/ 141 h 141"/>
                <a:gd name="T4" fmla="*/ 164 w 164"/>
                <a:gd name="T5" fmla="*/ 0 h 141"/>
                <a:gd name="T6" fmla="*/ 0 w 164"/>
                <a:gd name="T7" fmla="*/ 0 h 141"/>
                <a:gd name="T8" fmla="*/ 0 w 164"/>
                <a:gd name="T9" fmla="*/ 32 h 141"/>
                <a:gd name="T10" fmla="*/ 133 w 164"/>
                <a:gd name="T11" fmla="*/ 32 h 141"/>
                <a:gd name="T12" fmla="*/ 133 w 164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41">
                  <a:moveTo>
                    <a:pt x="133" y="141"/>
                  </a:moveTo>
                  <a:lnTo>
                    <a:pt x="164" y="141"/>
                  </a:lnTo>
                  <a:lnTo>
                    <a:pt x="164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3" y="32"/>
                  </a:lnTo>
                  <a:lnTo>
                    <a:pt x="133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F77C582F-966E-4464-9916-503626583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1" y="2000"/>
              <a:ext cx="197" cy="211"/>
            </a:xfrm>
            <a:custGeom>
              <a:avLst/>
              <a:gdLst>
                <a:gd name="T0" fmla="*/ 114 w 197"/>
                <a:gd name="T1" fmla="*/ 124 h 211"/>
                <a:gd name="T2" fmla="*/ 185 w 197"/>
                <a:gd name="T3" fmla="*/ 124 h 211"/>
                <a:gd name="T4" fmla="*/ 185 w 197"/>
                <a:gd name="T5" fmla="*/ 92 h 211"/>
                <a:gd name="T6" fmla="*/ 45 w 197"/>
                <a:gd name="T7" fmla="*/ 92 h 211"/>
                <a:gd name="T8" fmla="*/ 45 w 197"/>
                <a:gd name="T9" fmla="*/ 0 h 211"/>
                <a:gd name="T10" fmla="*/ 12 w 197"/>
                <a:gd name="T11" fmla="*/ 0 h 211"/>
                <a:gd name="T12" fmla="*/ 12 w 197"/>
                <a:gd name="T13" fmla="*/ 124 h 211"/>
                <a:gd name="T14" fmla="*/ 83 w 197"/>
                <a:gd name="T15" fmla="*/ 124 h 211"/>
                <a:gd name="T16" fmla="*/ 83 w 197"/>
                <a:gd name="T17" fmla="*/ 179 h 211"/>
                <a:gd name="T18" fmla="*/ 0 w 197"/>
                <a:gd name="T19" fmla="*/ 179 h 211"/>
                <a:gd name="T20" fmla="*/ 0 w 197"/>
                <a:gd name="T21" fmla="*/ 211 h 211"/>
                <a:gd name="T22" fmla="*/ 197 w 197"/>
                <a:gd name="T23" fmla="*/ 211 h 211"/>
                <a:gd name="T24" fmla="*/ 197 w 197"/>
                <a:gd name="T25" fmla="*/ 179 h 211"/>
                <a:gd name="T26" fmla="*/ 114 w 197"/>
                <a:gd name="T27" fmla="*/ 179 h 211"/>
                <a:gd name="T28" fmla="*/ 114 w 197"/>
                <a:gd name="T29" fmla="*/ 12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7" h="211">
                  <a:moveTo>
                    <a:pt x="114" y="124"/>
                  </a:moveTo>
                  <a:lnTo>
                    <a:pt x="185" y="124"/>
                  </a:lnTo>
                  <a:lnTo>
                    <a:pt x="185" y="92"/>
                  </a:lnTo>
                  <a:lnTo>
                    <a:pt x="45" y="92"/>
                  </a:lnTo>
                  <a:lnTo>
                    <a:pt x="45" y="0"/>
                  </a:lnTo>
                  <a:lnTo>
                    <a:pt x="12" y="0"/>
                  </a:lnTo>
                  <a:lnTo>
                    <a:pt x="12" y="124"/>
                  </a:lnTo>
                  <a:lnTo>
                    <a:pt x="83" y="124"/>
                  </a:lnTo>
                  <a:lnTo>
                    <a:pt x="83" y="179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197" y="211"/>
                  </a:lnTo>
                  <a:lnTo>
                    <a:pt x="197" y="179"/>
                  </a:lnTo>
                  <a:lnTo>
                    <a:pt x="114" y="179"/>
                  </a:lnTo>
                  <a:lnTo>
                    <a:pt x="11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5172A033-D6FE-4396-A2D0-1DB92F293F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16" y="2099"/>
              <a:ext cx="197" cy="141"/>
            </a:xfrm>
            <a:custGeom>
              <a:avLst/>
              <a:gdLst>
                <a:gd name="T0" fmla="*/ 0 w 197"/>
                <a:gd name="T1" fmla="*/ 34 h 141"/>
                <a:gd name="T2" fmla="*/ 48 w 197"/>
                <a:gd name="T3" fmla="*/ 34 h 141"/>
                <a:gd name="T4" fmla="*/ 48 w 197"/>
                <a:gd name="T5" fmla="*/ 56 h 141"/>
                <a:gd name="T6" fmla="*/ 10 w 197"/>
                <a:gd name="T7" fmla="*/ 56 h 141"/>
                <a:gd name="T8" fmla="*/ 10 w 197"/>
                <a:gd name="T9" fmla="*/ 90 h 141"/>
                <a:gd name="T10" fmla="*/ 159 w 197"/>
                <a:gd name="T11" fmla="*/ 90 h 141"/>
                <a:gd name="T12" fmla="*/ 159 w 197"/>
                <a:gd name="T13" fmla="*/ 141 h 141"/>
                <a:gd name="T14" fmla="*/ 190 w 197"/>
                <a:gd name="T15" fmla="*/ 141 h 141"/>
                <a:gd name="T16" fmla="*/ 190 w 197"/>
                <a:gd name="T17" fmla="*/ 56 h 141"/>
                <a:gd name="T18" fmla="*/ 150 w 197"/>
                <a:gd name="T19" fmla="*/ 56 h 141"/>
                <a:gd name="T20" fmla="*/ 150 w 197"/>
                <a:gd name="T21" fmla="*/ 34 h 141"/>
                <a:gd name="T22" fmla="*/ 197 w 197"/>
                <a:gd name="T23" fmla="*/ 34 h 141"/>
                <a:gd name="T24" fmla="*/ 197 w 197"/>
                <a:gd name="T25" fmla="*/ 0 h 141"/>
                <a:gd name="T26" fmla="*/ 0 w 197"/>
                <a:gd name="T27" fmla="*/ 0 h 141"/>
                <a:gd name="T28" fmla="*/ 0 w 197"/>
                <a:gd name="T29" fmla="*/ 34 h 141"/>
                <a:gd name="T30" fmla="*/ 81 w 197"/>
                <a:gd name="T31" fmla="*/ 34 h 141"/>
                <a:gd name="T32" fmla="*/ 119 w 197"/>
                <a:gd name="T33" fmla="*/ 34 h 141"/>
                <a:gd name="T34" fmla="*/ 119 w 197"/>
                <a:gd name="T35" fmla="*/ 56 h 141"/>
                <a:gd name="T36" fmla="*/ 81 w 197"/>
                <a:gd name="T37" fmla="*/ 56 h 141"/>
                <a:gd name="T38" fmla="*/ 81 w 197"/>
                <a:gd name="T39" fmla="*/ 3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7" h="141">
                  <a:moveTo>
                    <a:pt x="0" y="34"/>
                  </a:moveTo>
                  <a:lnTo>
                    <a:pt x="48" y="34"/>
                  </a:lnTo>
                  <a:lnTo>
                    <a:pt x="48" y="56"/>
                  </a:lnTo>
                  <a:lnTo>
                    <a:pt x="10" y="56"/>
                  </a:lnTo>
                  <a:lnTo>
                    <a:pt x="10" y="90"/>
                  </a:lnTo>
                  <a:lnTo>
                    <a:pt x="159" y="90"/>
                  </a:lnTo>
                  <a:lnTo>
                    <a:pt x="159" y="141"/>
                  </a:lnTo>
                  <a:lnTo>
                    <a:pt x="190" y="141"/>
                  </a:lnTo>
                  <a:lnTo>
                    <a:pt x="190" y="56"/>
                  </a:lnTo>
                  <a:lnTo>
                    <a:pt x="150" y="56"/>
                  </a:lnTo>
                  <a:lnTo>
                    <a:pt x="150" y="34"/>
                  </a:lnTo>
                  <a:lnTo>
                    <a:pt x="197" y="34"/>
                  </a:lnTo>
                  <a:lnTo>
                    <a:pt x="197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81" y="34"/>
                  </a:moveTo>
                  <a:lnTo>
                    <a:pt x="119" y="34"/>
                  </a:lnTo>
                  <a:lnTo>
                    <a:pt x="119" y="56"/>
                  </a:lnTo>
                  <a:lnTo>
                    <a:pt x="81" y="56"/>
                  </a:lnTo>
                  <a:lnTo>
                    <a:pt x="81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66452C66-DA02-4714-9E9B-569F6901E6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9" y="1976"/>
              <a:ext cx="114" cy="116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13 h 48"/>
                <a:gd name="T12" fmla="*/ 35 w 48"/>
                <a:gd name="T13" fmla="*/ 24 h 48"/>
                <a:gd name="T14" fmla="*/ 24 w 48"/>
                <a:gd name="T15" fmla="*/ 34 h 48"/>
                <a:gd name="T16" fmla="*/ 13 w 48"/>
                <a:gd name="T17" fmla="*/ 24 h 48"/>
                <a:gd name="T18" fmla="*/ 24 w 48"/>
                <a:gd name="T1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7" y="48"/>
                    <a:pt x="48" y="37"/>
                    <a:pt x="48" y="24"/>
                  </a:cubicBezTo>
                  <a:cubicBezTo>
                    <a:pt x="48" y="10"/>
                    <a:pt x="37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13"/>
                  </a:move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4"/>
                    <a:pt x="24" y="34"/>
                  </a:cubicBezTo>
                  <a:cubicBezTo>
                    <a:pt x="18" y="34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C57A8DA2-5934-4DC1-B542-07B6594764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34" y="2141"/>
              <a:ext cx="114" cy="11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35 h 48"/>
                <a:gd name="T12" fmla="*/ 13 w 48"/>
                <a:gd name="T13" fmla="*/ 24 h 48"/>
                <a:gd name="T14" fmla="*/ 24 w 48"/>
                <a:gd name="T15" fmla="*/ 13 h 48"/>
                <a:gd name="T16" fmla="*/ 35 w 48"/>
                <a:gd name="T17" fmla="*/ 24 h 48"/>
                <a:gd name="T18" fmla="*/ 24 w 48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35"/>
                  </a:moveTo>
                  <a:cubicBezTo>
                    <a:pt x="18" y="35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4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72C0A261-6AD2-4281-BBA4-522C8F351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2" y="2000"/>
              <a:ext cx="183" cy="133"/>
            </a:xfrm>
            <a:custGeom>
              <a:avLst/>
              <a:gdLst>
                <a:gd name="T0" fmla="*/ 0 w 183"/>
                <a:gd name="T1" fmla="*/ 85 h 133"/>
                <a:gd name="T2" fmla="*/ 76 w 183"/>
                <a:gd name="T3" fmla="*/ 85 h 133"/>
                <a:gd name="T4" fmla="*/ 76 w 183"/>
                <a:gd name="T5" fmla="*/ 102 h 133"/>
                <a:gd name="T6" fmla="*/ 0 w 183"/>
                <a:gd name="T7" fmla="*/ 102 h 133"/>
                <a:gd name="T8" fmla="*/ 0 w 183"/>
                <a:gd name="T9" fmla="*/ 133 h 133"/>
                <a:gd name="T10" fmla="*/ 183 w 183"/>
                <a:gd name="T11" fmla="*/ 133 h 133"/>
                <a:gd name="T12" fmla="*/ 183 w 183"/>
                <a:gd name="T13" fmla="*/ 102 h 133"/>
                <a:gd name="T14" fmla="*/ 107 w 183"/>
                <a:gd name="T15" fmla="*/ 102 h 133"/>
                <a:gd name="T16" fmla="*/ 107 w 183"/>
                <a:gd name="T17" fmla="*/ 85 h 133"/>
                <a:gd name="T18" fmla="*/ 183 w 183"/>
                <a:gd name="T19" fmla="*/ 85 h 133"/>
                <a:gd name="T20" fmla="*/ 183 w 183"/>
                <a:gd name="T21" fmla="*/ 51 h 133"/>
                <a:gd name="T22" fmla="*/ 33 w 183"/>
                <a:gd name="T23" fmla="*/ 51 h 133"/>
                <a:gd name="T24" fmla="*/ 33 w 183"/>
                <a:gd name="T25" fmla="*/ 32 h 133"/>
                <a:gd name="T26" fmla="*/ 183 w 183"/>
                <a:gd name="T27" fmla="*/ 32 h 133"/>
                <a:gd name="T28" fmla="*/ 183 w 183"/>
                <a:gd name="T29" fmla="*/ 0 h 133"/>
                <a:gd name="T30" fmla="*/ 0 w 183"/>
                <a:gd name="T31" fmla="*/ 0 h 133"/>
                <a:gd name="T32" fmla="*/ 0 w 183"/>
                <a:gd name="T33" fmla="*/ 85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3" h="133">
                  <a:moveTo>
                    <a:pt x="0" y="85"/>
                  </a:moveTo>
                  <a:lnTo>
                    <a:pt x="76" y="85"/>
                  </a:lnTo>
                  <a:lnTo>
                    <a:pt x="76" y="102"/>
                  </a:lnTo>
                  <a:lnTo>
                    <a:pt x="0" y="102"/>
                  </a:lnTo>
                  <a:lnTo>
                    <a:pt x="0" y="133"/>
                  </a:lnTo>
                  <a:lnTo>
                    <a:pt x="183" y="133"/>
                  </a:lnTo>
                  <a:lnTo>
                    <a:pt x="183" y="102"/>
                  </a:lnTo>
                  <a:lnTo>
                    <a:pt x="107" y="102"/>
                  </a:lnTo>
                  <a:lnTo>
                    <a:pt x="107" y="85"/>
                  </a:lnTo>
                  <a:lnTo>
                    <a:pt x="183" y="85"/>
                  </a:lnTo>
                  <a:lnTo>
                    <a:pt x="183" y="51"/>
                  </a:lnTo>
                  <a:lnTo>
                    <a:pt x="33" y="51"/>
                  </a:lnTo>
                  <a:lnTo>
                    <a:pt x="33" y="32"/>
                  </a:lnTo>
                  <a:lnTo>
                    <a:pt x="183" y="32"/>
                  </a:lnTo>
                  <a:lnTo>
                    <a:pt x="183" y="0"/>
                  </a:lnTo>
                  <a:lnTo>
                    <a:pt x="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4860CAAD-AA67-449C-A727-53BAA33A03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45" y="2141"/>
              <a:ext cx="117" cy="116"/>
            </a:xfrm>
            <a:custGeom>
              <a:avLst/>
              <a:gdLst>
                <a:gd name="T0" fmla="*/ 25 w 49"/>
                <a:gd name="T1" fmla="*/ 0 h 48"/>
                <a:gd name="T2" fmla="*/ 0 w 49"/>
                <a:gd name="T3" fmla="*/ 24 h 48"/>
                <a:gd name="T4" fmla="*/ 25 w 49"/>
                <a:gd name="T5" fmla="*/ 48 h 48"/>
                <a:gd name="T6" fmla="*/ 49 w 49"/>
                <a:gd name="T7" fmla="*/ 24 h 48"/>
                <a:gd name="T8" fmla="*/ 25 w 49"/>
                <a:gd name="T9" fmla="*/ 0 h 48"/>
                <a:gd name="T10" fmla="*/ 25 w 49"/>
                <a:gd name="T11" fmla="*/ 35 h 48"/>
                <a:gd name="T12" fmla="*/ 14 w 49"/>
                <a:gd name="T13" fmla="*/ 24 h 48"/>
                <a:gd name="T14" fmla="*/ 25 w 49"/>
                <a:gd name="T15" fmla="*/ 13 h 48"/>
                <a:gd name="T16" fmla="*/ 35 w 49"/>
                <a:gd name="T17" fmla="*/ 24 h 48"/>
                <a:gd name="T18" fmla="*/ 25 w 49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8">
                  <a:moveTo>
                    <a:pt x="25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38" y="48"/>
                    <a:pt x="49" y="38"/>
                    <a:pt x="49" y="24"/>
                  </a:cubicBezTo>
                  <a:cubicBezTo>
                    <a:pt x="49" y="11"/>
                    <a:pt x="38" y="0"/>
                    <a:pt x="25" y="0"/>
                  </a:cubicBezTo>
                  <a:close/>
                  <a:moveTo>
                    <a:pt x="25" y="35"/>
                  </a:moveTo>
                  <a:cubicBezTo>
                    <a:pt x="19" y="35"/>
                    <a:pt x="14" y="30"/>
                    <a:pt x="14" y="24"/>
                  </a:cubicBezTo>
                  <a:cubicBezTo>
                    <a:pt x="14" y="18"/>
                    <a:pt x="19" y="13"/>
                    <a:pt x="25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5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439E6FDA-B385-43B7-9EDB-0C2DF2AED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095"/>
              <a:ext cx="148" cy="79"/>
            </a:xfrm>
            <a:custGeom>
              <a:avLst/>
              <a:gdLst>
                <a:gd name="T0" fmla="*/ 57 w 148"/>
                <a:gd name="T1" fmla="*/ 79 h 79"/>
                <a:gd name="T2" fmla="*/ 91 w 148"/>
                <a:gd name="T3" fmla="*/ 79 h 79"/>
                <a:gd name="T4" fmla="*/ 91 w 148"/>
                <a:gd name="T5" fmla="*/ 31 h 79"/>
                <a:gd name="T6" fmla="*/ 148 w 148"/>
                <a:gd name="T7" fmla="*/ 31 h 79"/>
                <a:gd name="T8" fmla="*/ 148 w 148"/>
                <a:gd name="T9" fmla="*/ 0 h 79"/>
                <a:gd name="T10" fmla="*/ 0 w 148"/>
                <a:gd name="T11" fmla="*/ 0 h 79"/>
                <a:gd name="T12" fmla="*/ 0 w 148"/>
                <a:gd name="T13" fmla="*/ 31 h 79"/>
                <a:gd name="T14" fmla="*/ 57 w 148"/>
                <a:gd name="T15" fmla="*/ 31 h 79"/>
                <a:gd name="T16" fmla="*/ 57 w 148"/>
                <a:gd name="T1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79">
                  <a:moveTo>
                    <a:pt x="57" y="79"/>
                  </a:moveTo>
                  <a:lnTo>
                    <a:pt x="91" y="79"/>
                  </a:lnTo>
                  <a:lnTo>
                    <a:pt x="91" y="31"/>
                  </a:lnTo>
                  <a:lnTo>
                    <a:pt x="148" y="31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57" y="31"/>
                  </a:lnTo>
                  <a:lnTo>
                    <a:pt x="57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D14CA403-A23F-4BAA-9D5A-50D126D5F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" y="1979"/>
              <a:ext cx="76" cy="203"/>
            </a:xfrm>
            <a:custGeom>
              <a:avLst/>
              <a:gdLst>
                <a:gd name="T0" fmla="*/ 0 w 76"/>
                <a:gd name="T1" fmla="*/ 188 h 203"/>
                <a:gd name="T2" fmla="*/ 45 w 76"/>
                <a:gd name="T3" fmla="*/ 188 h 203"/>
                <a:gd name="T4" fmla="*/ 45 w 76"/>
                <a:gd name="T5" fmla="*/ 203 h 203"/>
                <a:gd name="T6" fmla="*/ 76 w 76"/>
                <a:gd name="T7" fmla="*/ 203 h 203"/>
                <a:gd name="T8" fmla="*/ 76 w 76"/>
                <a:gd name="T9" fmla="*/ 0 h 203"/>
                <a:gd name="T10" fmla="*/ 45 w 76"/>
                <a:gd name="T11" fmla="*/ 0 h 203"/>
                <a:gd name="T12" fmla="*/ 45 w 76"/>
                <a:gd name="T13" fmla="*/ 154 h 203"/>
                <a:gd name="T14" fmla="*/ 0 w 76"/>
                <a:gd name="T15" fmla="*/ 154 h 203"/>
                <a:gd name="T16" fmla="*/ 0 w 76"/>
                <a:gd name="T17" fmla="*/ 18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203">
                  <a:moveTo>
                    <a:pt x="0" y="188"/>
                  </a:moveTo>
                  <a:lnTo>
                    <a:pt x="45" y="188"/>
                  </a:lnTo>
                  <a:lnTo>
                    <a:pt x="45" y="203"/>
                  </a:lnTo>
                  <a:lnTo>
                    <a:pt x="76" y="203"/>
                  </a:lnTo>
                  <a:lnTo>
                    <a:pt x="76" y="0"/>
                  </a:lnTo>
                  <a:lnTo>
                    <a:pt x="45" y="0"/>
                  </a:lnTo>
                  <a:lnTo>
                    <a:pt x="45" y="154"/>
                  </a:lnTo>
                  <a:lnTo>
                    <a:pt x="0" y="154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7C820448-FC3F-4333-919C-F26930E66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155"/>
              <a:ext cx="202" cy="85"/>
            </a:xfrm>
            <a:custGeom>
              <a:avLst/>
              <a:gdLst>
                <a:gd name="T0" fmla="*/ 34 w 202"/>
                <a:gd name="T1" fmla="*/ 51 h 85"/>
                <a:gd name="T2" fmla="*/ 34 w 202"/>
                <a:gd name="T3" fmla="*/ 0 h 85"/>
                <a:gd name="T4" fmla="*/ 0 w 202"/>
                <a:gd name="T5" fmla="*/ 0 h 85"/>
                <a:gd name="T6" fmla="*/ 0 w 202"/>
                <a:gd name="T7" fmla="*/ 85 h 85"/>
                <a:gd name="T8" fmla="*/ 202 w 202"/>
                <a:gd name="T9" fmla="*/ 85 h 85"/>
                <a:gd name="T10" fmla="*/ 202 w 202"/>
                <a:gd name="T11" fmla="*/ 51 h 85"/>
                <a:gd name="T12" fmla="*/ 34 w 202"/>
                <a:gd name="T13" fmla="*/ 5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" h="85">
                  <a:moveTo>
                    <a:pt x="34" y="51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85"/>
                  </a:lnTo>
                  <a:lnTo>
                    <a:pt x="202" y="85"/>
                  </a:lnTo>
                  <a:lnTo>
                    <a:pt x="202" y="51"/>
                  </a:lnTo>
                  <a:lnTo>
                    <a:pt x="34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C8905636-1110-4005-80E4-2A8AE9B2C3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1" y="1976"/>
              <a:ext cx="110" cy="111"/>
            </a:xfrm>
            <a:custGeom>
              <a:avLst/>
              <a:gdLst>
                <a:gd name="T0" fmla="*/ 23 w 46"/>
                <a:gd name="T1" fmla="*/ 46 h 46"/>
                <a:gd name="T2" fmla="*/ 46 w 46"/>
                <a:gd name="T3" fmla="*/ 23 h 46"/>
                <a:gd name="T4" fmla="*/ 23 w 46"/>
                <a:gd name="T5" fmla="*/ 0 h 46"/>
                <a:gd name="T6" fmla="*/ 0 w 46"/>
                <a:gd name="T7" fmla="*/ 23 h 46"/>
                <a:gd name="T8" fmla="*/ 23 w 46"/>
                <a:gd name="T9" fmla="*/ 46 h 46"/>
                <a:gd name="T10" fmla="*/ 23 w 46"/>
                <a:gd name="T11" fmla="*/ 13 h 46"/>
                <a:gd name="T12" fmla="*/ 33 w 46"/>
                <a:gd name="T13" fmla="*/ 23 h 46"/>
                <a:gd name="T14" fmla="*/ 23 w 46"/>
                <a:gd name="T15" fmla="*/ 33 h 46"/>
                <a:gd name="T16" fmla="*/ 13 w 46"/>
                <a:gd name="T17" fmla="*/ 23 h 46"/>
                <a:gd name="T18" fmla="*/ 23 w 46"/>
                <a:gd name="T19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46"/>
                  </a:move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lose/>
                  <a:moveTo>
                    <a:pt x="23" y="13"/>
                  </a:moveTo>
                  <a:cubicBezTo>
                    <a:pt x="28" y="13"/>
                    <a:pt x="33" y="18"/>
                    <a:pt x="33" y="23"/>
                  </a:cubicBezTo>
                  <a:cubicBezTo>
                    <a:pt x="33" y="28"/>
                    <a:pt x="28" y="33"/>
                    <a:pt x="23" y="33"/>
                  </a:cubicBezTo>
                  <a:cubicBezTo>
                    <a:pt x="18" y="33"/>
                    <a:pt x="13" y="28"/>
                    <a:pt x="13" y="23"/>
                  </a:cubicBezTo>
                  <a:cubicBezTo>
                    <a:pt x="13" y="18"/>
                    <a:pt x="18" y="13"/>
                    <a:pt x="23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40502F66-0FAF-4AAA-B96F-412F612A0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295"/>
              <a:ext cx="50" cy="53"/>
            </a:xfrm>
            <a:custGeom>
              <a:avLst/>
              <a:gdLst>
                <a:gd name="T0" fmla="*/ 0 w 21"/>
                <a:gd name="T1" fmla="*/ 0 h 22"/>
                <a:gd name="T2" fmla="*/ 5 w 21"/>
                <a:gd name="T3" fmla="*/ 0 h 22"/>
                <a:gd name="T4" fmla="*/ 5 w 21"/>
                <a:gd name="T5" fmla="*/ 10 h 22"/>
                <a:gd name="T6" fmla="*/ 15 w 21"/>
                <a:gd name="T7" fmla="*/ 0 h 22"/>
                <a:gd name="T8" fmla="*/ 21 w 21"/>
                <a:gd name="T9" fmla="*/ 0 h 22"/>
                <a:gd name="T10" fmla="*/ 11 w 21"/>
                <a:gd name="T11" fmla="*/ 10 h 22"/>
                <a:gd name="T12" fmla="*/ 21 w 21"/>
                <a:gd name="T13" fmla="*/ 22 h 22"/>
                <a:gd name="T14" fmla="*/ 16 w 21"/>
                <a:gd name="T15" fmla="*/ 22 h 22"/>
                <a:gd name="T16" fmla="*/ 8 w 21"/>
                <a:gd name="T17" fmla="*/ 12 h 22"/>
                <a:gd name="T18" fmla="*/ 5 w 21"/>
                <a:gd name="T19" fmla="*/ 15 h 22"/>
                <a:gd name="T20" fmla="*/ 5 w 21"/>
                <a:gd name="T21" fmla="*/ 22 h 22"/>
                <a:gd name="T22" fmla="*/ 0 w 21"/>
                <a:gd name="T23" fmla="*/ 22 h 22"/>
                <a:gd name="T24" fmla="*/ 0 w 21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8" y="7"/>
                    <a:pt x="11" y="4"/>
                    <a:pt x="1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B88AF02D-DEBE-43A5-87B2-14CE821448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1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80705408-1D65-4B37-A965-B9699B34F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8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6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92112B7D-4D31-4DF0-8E8C-C8309FDF98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97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1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5" y="13"/>
                    <a:pt x="8" y="13"/>
                  </a:cubicBezTo>
                  <a:cubicBezTo>
                    <a:pt x="10" y="13"/>
                    <a:pt x="11" y="13"/>
                    <a:pt x="11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1" y="5"/>
                    <a:pt x="11" y="3"/>
                    <a:pt x="8" y="3"/>
                  </a:cubicBezTo>
                  <a:cubicBezTo>
                    <a:pt x="5" y="3"/>
                    <a:pt x="4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B9449837-4705-4BDA-B609-A0E2A6F2DC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40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2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E432C069-C5DC-4F91-9B42-41A2D2D7E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" y="2295"/>
              <a:ext cx="41" cy="53"/>
            </a:xfrm>
            <a:custGeom>
              <a:avLst/>
              <a:gdLst>
                <a:gd name="T0" fmla="*/ 39 w 41"/>
                <a:gd name="T1" fmla="*/ 32 h 53"/>
                <a:gd name="T2" fmla="*/ 10 w 41"/>
                <a:gd name="T3" fmla="*/ 32 h 53"/>
                <a:gd name="T4" fmla="*/ 10 w 41"/>
                <a:gd name="T5" fmla="*/ 44 h 53"/>
                <a:gd name="T6" fmla="*/ 41 w 41"/>
                <a:gd name="T7" fmla="*/ 44 h 53"/>
                <a:gd name="T8" fmla="*/ 41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  <a:gd name="T14" fmla="*/ 39 w 41"/>
                <a:gd name="T15" fmla="*/ 0 h 53"/>
                <a:gd name="T16" fmla="*/ 39 w 41"/>
                <a:gd name="T17" fmla="*/ 10 h 53"/>
                <a:gd name="T18" fmla="*/ 10 w 41"/>
                <a:gd name="T19" fmla="*/ 10 h 53"/>
                <a:gd name="T20" fmla="*/ 10 w 41"/>
                <a:gd name="T21" fmla="*/ 22 h 53"/>
                <a:gd name="T22" fmla="*/ 39 w 41"/>
                <a:gd name="T23" fmla="*/ 22 h 53"/>
                <a:gd name="T24" fmla="*/ 39 w 41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53">
                  <a:moveTo>
                    <a:pt x="39" y="32"/>
                  </a:moveTo>
                  <a:lnTo>
                    <a:pt x="10" y="32"/>
                  </a:lnTo>
                  <a:lnTo>
                    <a:pt x="10" y="44"/>
                  </a:lnTo>
                  <a:lnTo>
                    <a:pt x="41" y="44"/>
                  </a:lnTo>
                  <a:lnTo>
                    <a:pt x="41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39" y="0"/>
                  </a:lnTo>
                  <a:lnTo>
                    <a:pt x="39" y="10"/>
                  </a:lnTo>
                  <a:lnTo>
                    <a:pt x="10" y="10"/>
                  </a:lnTo>
                  <a:lnTo>
                    <a:pt x="10" y="22"/>
                  </a:lnTo>
                  <a:lnTo>
                    <a:pt x="39" y="22"/>
                  </a:lnTo>
                  <a:lnTo>
                    <a:pt x="39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CF5A5FD2-82CB-4775-8905-1F2ED89269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6" y="2310"/>
              <a:ext cx="57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4 w 24"/>
                <a:gd name="T11" fmla="*/ 3 h 16"/>
                <a:gd name="T12" fmla="*/ 19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7" y="0"/>
                    <a:pt x="9" y="0"/>
                  </a:cubicBezTo>
                  <a:cubicBezTo>
                    <a:pt x="12" y="0"/>
                    <a:pt x="13" y="1"/>
                    <a:pt x="14" y="3"/>
                  </a:cubicBezTo>
                  <a:cubicBezTo>
                    <a:pt x="14" y="1"/>
                    <a:pt x="16" y="0"/>
                    <a:pt x="19" y="0"/>
                  </a:cubicBezTo>
                  <a:cubicBezTo>
                    <a:pt x="22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20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D99D40EA-8BA9-47EE-9192-85D882B822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23" y="2310"/>
              <a:ext cx="40" cy="55"/>
            </a:xfrm>
            <a:custGeom>
              <a:avLst/>
              <a:gdLst>
                <a:gd name="T0" fmla="*/ 5 w 17"/>
                <a:gd name="T1" fmla="*/ 14 h 23"/>
                <a:gd name="T2" fmla="*/ 5 w 17"/>
                <a:gd name="T3" fmla="*/ 23 h 23"/>
                <a:gd name="T4" fmla="*/ 0 w 17"/>
                <a:gd name="T5" fmla="*/ 23 h 23"/>
                <a:gd name="T6" fmla="*/ 0 w 17"/>
                <a:gd name="T7" fmla="*/ 4 h 23"/>
                <a:gd name="T8" fmla="*/ 0 w 17"/>
                <a:gd name="T9" fmla="*/ 0 h 23"/>
                <a:gd name="T10" fmla="*/ 4 w 17"/>
                <a:gd name="T11" fmla="*/ 0 h 23"/>
                <a:gd name="T12" fmla="*/ 5 w 17"/>
                <a:gd name="T13" fmla="*/ 3 h 23"/>
                <a:gd name="T14" fmla="*/ 10 w 17"/>
                <a:gd name="T15" fmla="*/ 0 h 23"/>
                <a:gd name="T16" fmla="*/ 17 w 17"/>
                <a:gd name="T17" fmla="*/ 8 h 23"/>
                <a:gd name="T18" fmla="*/ 9 w 17"/>
                <a:gd name="T19" fmla="*/ 17 h 23"/>
                <a:gd name="T20" fmla="*/ 5 w 17"/>
                <a:gd name="T21" fmla="*/ 14 h 23"/>
                <a:gd name="T22" fmla="*/ 13 w 17"/>
                <a:gd name="T23" fmla="*/ 8 h 23"/>
                <a:gd name="T24" fmla="*/ 9 w 17"/>
                <a:gd name="T25" fmla="*/ 3 h 23"/>
                <a:gd name="T26" fmla="*/ 5 w 17"/>
                <a:gd name="T27" fmla="*/ 8 h 23"/>
                <a:gd name="T28" fmla="*/ 9 w 17"/>
                <a:gd name="T29" fmla="*/ 13 h 23"/>
                <a:gd name="T30" fmla="*/ 13 w 17"/>
                <a:gd name="T3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3">
                  <a:moveTo>
                    <a:pt x="5" y="14"/>
                  </a:moveTo>
                  <a:cubicBezTo>
                    <a:pt x="5" y="23"/>
                    <a:pt x="5" y="23"/>
                    <a:pt x="5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4" y="0"/>
                    <a:pt x="17" y="3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ubicBezTo>
                    <a:pt x="7" y="17"/>
                    <a:pt x="5" y="15"/>
                    <a:pt x="5" y="14"/>
                  </a:cubicBezTo>
                  <a:close/>
                  <a:moveTo>
                    <a:pt x="13" y="8"/>
                  </a:moveTo>
                  <a:cubicBezTo>
                    <a:pt x="13" y="6"/>
                    <a:pt x="11" y="3"/>
                    <a:pt x="9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Rectangle 38">
              <a:extLst>
                <a:ext uri="{FF2B5EF4-FFF2-40B4-BE49-F238E27FC236}">
                  <a16:creationId xmlns:a16="http://schemas.microsoft.com/office/drawing/2014/main" id="{026E58BF-BAF3-45B5-9998-D5D99A04BF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0" y="2293"/>
              <a:ext cx="12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950F588D-B933-490B-9C5A-C436B67D6A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9" y="2310"/>
              <a:ext cx="41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29DA9D44-8FEA-4DF1-86EC-1BA80D025A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2" y="2310"/>
              <a:ext cx="40" cy="55"/>
            </a:xfrm>
            <a:custGeom>
              <a:avLst/>
              <a:gdLst>
                <a:gd name="T0" fmla="*/ 5 w 17"/>
                <a:gd name="T1" fmla="*/ 0 h 23"/>
                <a:gd name="T2" fmla="*/ 9 w 17"/>
                <a:gd name="T3" fmla="*/ 13 h 23"/>
                <a:gd name="T4" fmla="*/ 9 w 17"/>
                <a:gd name="T5" fmla="*/ 13 h 23"/>
                <a:gd name="T6" fmla="*/ 13 w 17"/>
                <a:gd name="T7" fmla="*/ 0 h 23"/>
                <a:gd name="T8" fmla="*/ 17 w 17"/>
                <a:gd name="T9" fmla="*/ 0 h 23"/>
                <a:gd name="T10" fmla="*/ 12 w 17"/>
                <a:gd name="T11" fmla="*/ 14 h 23"/>
                <a:gd name="T12" fmla="*/ 4 w 17"/>
                <a:gd name="T13" fmla="*/ 23 h 23"/>
                <a:gd name="T14" fmla="*/ 2 w 17"/>
                <a:gd name="T15" fmla="*/ 23 h 23"/>
                <a:gd name="T16" fmla="*/ 2 w 17"/>
                <a:gd name="T17" fmla="*/ 20 h 23"/>
                <a:gd name="T18" fmla="*/ 3 w 17"/>
                <a:gd name="T19" fmla="*/ 20 h 23"/>
                <a:gd name="T20" fmla="*/ 7 w 17"/>
                <a:gd name="T21" fmla="*/ 17 h 23"/>
                <a:gd name="T22" fmla="*/ 0 w 17"/>
                <a:gd name="T23" fmla="*/ 0 h 23"/>
                <a:gd name="T24" fmla="*/ 5 w 17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5" y="0"/>
                  </a:moveTo>
                  <a:cubicBezTo>
                    <a:pt x="7" y="7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1" y="7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0" y="21"/>
                    <a:pt x="9" y="23"/>
                    <a:pt x="4" y="23"/>
                  </a:cubicBezTo>
                  <a:cubicBezTo>
                    <a:pt x="3" y="23"/>
                    <a:pt x="2" y="23"/>
                    <a:pt x="2" y="23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5" y="20"/>
                    <a:pt x="6" y="19"/>
                    <a:pt x="7" y="1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59123BF1-4F37-4591-B353-E7D3ED373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" y="2310"/>
              <a:ext cx="58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3 w 24"/>
                <a:gd name="T11" fmla="*/ 3 h 16"/>
                <a:gd name="T12" fmla="*/ 18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1" y="0"/>
                    <a:pt x="13" y="1"/>
                    <a:pt x="13" y="3"/>
                  </a:cubicBezTo>
                  <a:cubicBezTo>
                    <a:pt x="14" y="1"/>
                    <a:pt x="15" y="0"/>
                    <a:pt x="18" y="0"/>
                  </a:cubicBezTo>
                  <a:cubicBezTo>
                    <a:pt x="21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19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5B270224-B03B-4B7D-A51B-9B281471FA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4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AB2C44F7-6585-4AC4-8381-99827CA56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1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7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4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BAD291E9-9EFD-458B-B7CB-974C3582B5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2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0E5FF9EF-C9A5-41DC-8E6C-3C3C4D8CE0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84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FBE95DB3-4A31-4A8C-BB20-6D7E0A4E47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6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1FA29D6E-C28C-4BE9-96CA-E5EBC44184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2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4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ADA1956F-FD7F-4B60-823A-6851D7DCE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2295"/>
              <a:ext cx="41" cy="53"/>
            </a:xfrm>
            <a:custGeom>
              <a:avLst/>
              <a:gdLst>
                <a:gd name="T0" fmla="*/ 0 w 41"/>
                <a:gd name="T1" fmla="*/ 0 h 53"/>
                <a:gd name="T2" fmla="*/ 12 w 41"/>
                <a:gd name="T3" fmla="*/ 0 h 53"/>
                <a:gd name="T4" fmla="*/ 12 w 41"/>
                <a:gd name="T5" fmla="*/ 44 h 53"/>
                <a:gd name="T6" fmla="*/ 41 w 41"/>
                <a:gd name="T7" fmla="*/ 44 h 53"/>
                <a:gd name="T8" fmla="*/ 38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53">
                  <a:moveTo>
                    <a:pt x="0" y="0"/>
                  </a:moveTo>
                  <a:lnTo>
                    <a:pt x="12" y="0"/>
                  </a:lnTo>
                  <a:lnTo>
                    <a:pt x="12" y="44"/>
                  </a:lnTo>
                  <a:lnTo>
                    <a:pt x="41" y="44"/>
                  </a:lnTo>
                  <a:lnTo>
                    <a:pt x="38" y="53"/>
                  </a:lnTo>
                  <a:lnTo>
                    <a:pt x="0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6FBC4422-BD67-4939-A6FB-D69346F8F5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86" y="2310"/>
              <a:ext cx="38" cy="41"/>
            </a:xfrm>
            <a:custGeom>
              <a:avLst/>
              <a:gdLst>
                <a:gd name="T0" fmla="*/ 15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1 w 16"/>
                <a:gd name="T15" fmla="*/ 6 h 17"/>
                <a:gd name="T16" fmla="*/ 11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5 w 16"/>
                <a:gd name="T27" fmla="*/ 6 h 17"/>
                <a:gd name="T28" fmla="*/ 15 w 16"/>
                <a:gd name="T29" fmla="*/ 12 h 17"/>
                <a:gd name="T30" fmla="*/ 11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1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5" y="12"/>
                  </a:moveTo>
                  <a:cubicBezTo>
                    <a:pt x="15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50">
              <a:extLst>
                <a:ext uri="{FF2B5EF4-FFF2-40B4-BE49-F238E27FC236}">
                  <a16:creationId xmlns:a16="http://schemas.microsoft.com/office/drawing/2014/main" id="{C0A71565-62D1-452E-9EF3-B155D6FE7D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4" y="2293"/>
              <a:ext cx="38" cy="58"/>
            </a:xfrm>
            <a:custGeom>
              <a:avLst/>
              <a:gdLst>
                <a:gd name="T0" fmla="*/ 0 w 16"/>
                <a:gd name="T1" fmla="*/ 0 h 24"/>
                <a:gd name="T2" fmla="*/ 4 w 16"/>
                <a:gd name="T3" fmla="*/ 0 h 24"/>
                <a:gd name="T4" fmla="*/ 4 w 16"/>
                <a:gd name="T5" fmla="*/ 9 h 24"/>
                <a:gd name="T6" fmla="*/ 9 w 16"/>
                <a:gd name="T7" fmla="*/ 7 h 24"/>
                <a:gd name="T8" fmla="*/ 16 w 16"/>
                <a:gd name="T9" fmla="*/ 15 h 24"/>
                <a:gd name="T10" fmla="*/ 9 w 16"/>
                <a:gd name="T11" fmla="*/ 24 h 24"/>
                <a:gd name="T12" fmla="*/ 4 w 16"/>
                <a:gd name="T13" fmla="*/ 21 h 24"/>
                <a:gd name="T14" fmla="*/ 4 w 16"/>
                <a:gd name="T15" fmla="*/ 23 h 24"/>
                <a:gd name="T16" fmla="*/ 0 w 16"/>
                <a:gd name="T17" fmla="*/ 23 h 24"/>
                <a:gd name="T18" fmla="*/ 0 w 16"/>
                <a:gd name="T19" fmla="*/ 18 h 24"/>
                <a:gd name="T20" fmla="*/ 0 w 16"/>
                <a:gd name="T21" fmla="*/ 0 h 24"/>
                <a:gd name="T22" fmla="*/ 12 w 16"/>
                <a:gd name="T23" fmla="*/ 15 h 24"/>
                <a:gd name="T24" fmla="*/ 8 w 16"/>
                <a:gd name="T25" fmla="*/ 10 h 24"/>
                <a:gd name="T26" fmla="*/ 4 w 16"/>
                <a:gd name="T27" fmla="*/ 15 h 24"/>
                <a:gd name="T28" fmla="*/ 8 w 16"/>
                <a:gd name="T29" fmla="*/ 20 h 24"/>
                <a:gd name="T30" fmla="*/ 12 w 16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4">
                  <a:moveTo>
                    <a:pt x="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5" y="8"/>
                    <a:pt x="6" y="7"/>
                    <a:pt x="9" y="7"/>
                  </a:cubicBezTo>
                  <a:cubicBezTo>
                    <a:pt x="13" y="7"/>
                    <a:pt x="16" y="10"/>
                    <a:pt x="16" y="15"/>
                  </a:cubicBezTo>
                  <a:cubicBezTo>
                    <a:pt x="16" y="20"/>
                    <a:pt x="13" y="24"/>
                    <a:pt x="9" y="24"/>
                  </a:cubicBezTo>
                  <a:cubicBezTo>
                    <a:pt x="6" y="24"/>
                    <a:pt x="5" y="22"/>
                    <a:pt x="4" y="21"/>
                  </a:cubicBezTo>
                  <a:cubicBezTo>
                    <a:pt x="4" y="22"/>
                    <a:pt x="4" y="23"/>
                    <a:pt x="4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1"/>
                    <a:pt x="0" y="20"/>
                    <a:pt x="0" y="18"/>
                  </a:cubicBezTo>
                  <a:lnTo>
                    <a:pt x="0" y="0"/>
                  </a:lnTo>
                  <a:close/>
                  <a:moveTo>
                    <a:pt x="12" y="15"/>
                  </a:moveTo>
                  <a:cubicBezTo>
                    <a:pt x="12" y="13"/>
                    <a:pt x="11" y="10"/>
                    <a:pt x="8" y="10"/>
                  </a:cubicBezTo>
                  <a:cubicBezTo>
                    <a:pt x="5" y="10"/>
                    <a:pt x="4" y="12"/>
                    <a:pt x="4" y="15"/>
                  </a:cubicBezTo>
                  <a:cubicBezTo>
                    <a:pt x="4" y="18"/>
                    <a:pt x="5" y="20"/>
                    <a:pt x="8" y="20"/>
                  </a:cubicBezTo>
                  <a:cubicBezTo>
                    <a:pt x="11" y="20"/>
                    <a:pt x="12" y="18"/>
                    <a:pt x="12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BEB77077-69B8-4407-9424-9DB2AA5EA2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" y="2310"/>
              <a:ext cx="40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52">
              <a:extLst>
                <a:ext uri="{FF2B5EF4-FFF2-40B4-BE49-F238E27FC236}">
                  <a16:creationId xmlns:a16="http://schemas.microsoft.com/office/drawing/2014/main" id="{F9319508-43AB-4257-A78E-E947A04F3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0933D598-894D-4885-8FC8-A9DBAA899B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2295"/>
              <a:ext cx="40" cy="53"/>
            </a:xfrm>
            <a:custGeom>
              <a:avLst/>
              <a:gdLst>
                <a:gd name="T0" fmla="*/ 38 w 40"/>
                <a:gd name="T1" fmla="*/ 32 h 53"/>
                <a:gd name="T2" fmla="*/ 9 w 40"/>
                <a:gd name="T3" fmla="*/ 32 h 53"/>
                <a:gd name="T4" fmla="*/ 9 w 40"/>
                <a:gd name="T5" fmla="*/ 44 h 53"/>
                <a:gd name="T6" fmla="*/ 40 w 40"/>
                <a:gd name="T7" fmla="*/ 44 h 53"/>
                <a:gd name="T8" fmla="*/ 40 w 40"/>
                <a:gd name="T9" fmla="*/ 53 h 53"/>
                <a:gd name="T10" fmla="*/ 0 w 40"/>
                <a:gd name="T11" fmla="*/ 53 h 53"/>
                <a:gd name="T12" fmla="*/ 0 w 40"/>
                <a:gd name="T13" fmla="*/ 0 h 53"/>
                <a:gd name="T14" fmla="*/ 40 w 40"/>
                <a:gd name="T15" fmla="*/ 0 h 53"/>
                <a:gd name="T16" fmla="*/ 40 w 40"/>
                <a:gd name="T17" fmla="*/ 10 h 53"/>
                <a:gd name="T18" fmla="*/ 9 w 40"/>
                <a:gd name="T19" fmla="*/ 10 h 53"/>
                <a:gd name="T20" fmla="*/ 9 w 40"/>
                <a:gd name="T21" fmla="*/ 22 h 53"/>
                <a:gd name="T22" fmla="*/ 38 w 40"/>
                <a:gd name="T23" fmla="*/ 22 h 53"/>
                <a:gd name="T24" fmla="*/ 38 w 40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3">
                  <a:moveTo>
                    <a:pt x="38" y="32"/>
                  </a:moveTo>
                  <a:lnTo>
                    <a:pt x="9" y="32"/>
                  </a:lnTo>
                  <a:lnTo>
                    <a:pt x="9" y="44"/>
                  </a:lnTo>
                  <a:lnTo>
                    <a:pt x="40" y="44"/>
                  </a:lnTo>
                  <a:lnTo>
                    <a:pt x="40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10"/>
                  </a:lnTo>
                  <a:lnTo>
                    <a:pt x="9" y="10"/>
                  </a:lnTo>
                  <a:lnTo>
                    <a:pt x="9" y="22"/>
                  </a:lnTo>
                  <a:lnTo>
                    <a:pt x="38" y="22"/>
                  </a:lnTo>
                  <a:lnTo>
                    <a:pt x="38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86F2C306-678D-4E30-87FF-55BD46EC63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4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3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34F77522-AF4C-4088-9039-1D3344827C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3C4610C7-7C1F-4B64-9384-2A1DA81803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2310"/>
              <a:ext cx="38" cy="41"/>
            </a:xfrm>
            <a:custGeom>
              <a:avLst/>
              <a:gdLst>
                <a:gd name="T0" fmla="*/ 16 w 16"/>
                <a:gd name="T1" fmla="*/ 11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5 w 16"/>
                <a:gd name="T9" fmla="*/ 6 h 17"/>
                <a:gd name="T10" fmla="*/ 11 w 16"/>
                <a:gd name="T11" fmla="*/ 6 h 17"/>
                <a:gd name="T12" fmla="*/ 8 w 16"/>
                <a:gd name="T13" fmla="*/ 3 h 17"/>
                <a:gd name="T14" fmla="*/ 4 w 16"/>
                <a:gd name="T15" fmla="*/ 8 h 17"/>
                <a:gd name="T16" fmla="*/ 8 w 16"/>
                <a:gd name="T17" fmla="*/ 13 h 17"/>
                <a:gd name="T18" fmla="*/ 11 w 16"/>
                <a:gd name="T19" fmla="*/ 11 h 17"/>
                <a:gd name="T20" fmla="*/ 16 w 16"/>
                <a:gd name="T21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7">
                  <a:moveTo>
                    <a:pt x="16" y="11"/>
                  </a:move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5" y="4"/>
                    <a:pt x="15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1"/>
                    <a:pt x="5" y="13"/>
                    <a:pt x="8" y="13"/>
                  </a:cubicBezTo>
                  <a:cubicBezTo>
                    <a:pt x="10" y="13"/>
                    <a:pt x="11" y="12"/>
                    <a:pt x="11" y="11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6C6F45E3-92A4-4709-95F7-EB674750DF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2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0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2E5B8B2B-07CF-41DE-A5BA-C68925D4B8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59">
              <a:extLst>
                <a:ext uri="{FF2B5EF4-FFF2-40B4-BE49-F238E27FC236}">
                  <a16:creationId xmlns:a16="http://schemas.microsoft.com/office/drawing/2014/main" id="{8DC7E810-869F-4BB3-AADE-7713C8E75A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35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Freeform 60">
              <a:extLst>
                <a:ext uri="{FF2B5EF4-FFF2-40B4-BE49-F238E27FC236}">
                  <a16:creationId xmlns:a16="http://schemas.microsoft.com/office/drawing/2014/main" id="{31DF4F1E-BD5B-4978-9B67-388566EE8A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4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61">
              <a:extLst>
                <a:ext uri="{FF2B5EF4-FFF2-40B4-BE49-F238E27FC236}">
                  <a16:creationId xmlns:a16="http://schemas.microsoft.com/office/drawing/2014/main" id="{AF6CF677-6FBE-4964-8566-3BBEB2252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2" y="2310"/>
              <a:ext cx="35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62">
              <a:extLst>
                <a:ext uri="{FF2B5EF4-FFF2-40B4-BE49-F238E27FC236}">
                  <a16:creationId xmlns:a16="http://schemas.microsoft.com/office/drawing/2014/main" id="{C534041E-199B-41F0-B41A-A21B8BCD56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5" y="2310"/>
              <a:ext cx="38" cy="41"/>
            </a:xfrm>
            <a:custGeom>
              <a:avLst/>
              <a:gdLst>
                <a:gd name="T0" fmla="*/ 16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2 w 16"/>
                <a:gd name="T15" fmla="*/ 6 h 17"/>
                <a:gd name="T16" fmla="*/ 12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6 w 16"/>
                <a:gd name="T27" fmla="*/ 6 h 17"/>
                <a:gd name="T28" fmla="*/ 16 w 16"/>
                <a:gd name="T29" fmla="*/ 12 h 17"/>
                <a:gd name="T30" fmla="*/ 12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2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6" y="12"/>
                  </a:moveTo>
                  <a:cubicBezTo>
                    <a:pt x="16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4"/>
                    <a:pt x="11" y="3"/>
                    <a:pt x="8" y="3"/>
                  </a:cubicBezTo>
                  <a:cubicBezTo>
                    <a:pt x="6" y="3"/>
                    <a:pt x="6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5" y="0"/>
                    <a:pt x="16" y="3"/>
                    <a:pt x="16" y="6"/>
                  </a:cubicBezTo>
                  <a:lnTo>
                    <a:pt x="16" y="12"/>
                  </a:lnTo>
                  <a:close/>
                  <a:moveTo>
                    <a:pt x="12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6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2" y="12"/>
                    <a:pt x="12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Rectangle 63">
              <a:extLst>
                <a:ext uri="{FF2B5EF4-FFF2-40B4-BE49-F238E27FC236}">
                  <a16:creationId xmlns:a16="http://schemas.microsoft.com/office/drawing/2014/main" id="{C7093C9A-26B6-47A7-83DF-3BE573C9F8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2293"/>
              <a:ext cx="10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Rectangle 64">
              <a:extLst>
                <a:ext uri="{FF2B5EF4-FFF2-40B4-BE49-F238E27FC236}">
                  <a16:creationId xmlns:a16="http://schemas.microsoft.com/office/drawing/2014/main" id="{1E8F58FD-75DA-4620-B262-3E7B4AAEC4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3" y="2295"/>
              <a:ext cx="11" cy="5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1" name="Freeform 65">
              <a:extLst>
                <a:ext uri="{FF2B5EF4-FFF2-40B4-BE49-F238E27FC236}">
                  <a16:creationId xmlns:a16="http://schemas.microsoft.com/office/drawing/2014/main" id="{8458A1FF-CBC3-4D54-9B1A-CD5F236C0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4" y="2310"/>
              <a:ext cx="38" cy="38"/>
            </a:xfrm>
            <a:custGeom>
              <a:avLst/>
              <a:gdLst>
                <a:gd name="T0" fmla="*/ 0 w 16"/>
                <a:gd name="T1" fmla="*/ 4 h 16"/>
                <a:gd name="T2" fmla="*/ 0 w 16"/>
                <a:gd name="T3" fmla="*/ 0 h 16"/>
                <a:gd name="T4" fmla="*/ 5 w 16"/>
                <a:gd name="T5" fmla="*/ 0 h 16"/>
                <a:gd name="T6" fmla="*/ 5 w 16"/>
                <a:gd name="T7" fmla="*/ 3 h 16"/>
                <a:gd name="T8" fmla="*/ 10 w 16"/>
                <a:gd name="T9" fmla="*/ 0 h 16"/>
                <a:gd name="T10" fmla="*/ 16 w 16"/>
                <a:gd name="T11" fmla="*/ 6 h 16"/>
                <a:gd name="T12" fmla="*/ 16 w 16"/>
                <a:gd name="T13" fmla="*/ 16 h 16"/>
                <a:gd name="T14" fmla="*/ 11 w 16"/>
                <a:gd name="T15" fmla="*/ 16 h 16"/>
                <a:gd name="T16" fmla="*/ 11 w 16"/>
                <a:gd name="T17" fmla="*/ 7 h 16"/>
                <a:gd name="T18" fmla="*/ 8 w 16"/>
                <a:gd name="T19" fmla="*/ 3 h 16"/>
                <a:gd name="T20" fmla="*/ 5 w 16"/>
                <a:gd name="T21" fmla="*/ 8 h 16"/>
                <a:gd name="T22" fmla="*/ 5 w 16"/>
                <a:gd name="T23" fmla="*/ 16 h 16"/>
                <a:gd name="T24" fmla="*/ 0 w 16"/>
                <a:gd name="T25" fmla="*/ 16 h 16"/>
                <a:gd name="T26" fmla="*/ 0 w 16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3" y="0"/>
                    <a:pt x="16" y="2"/>
                    <a:pt x="16" y="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3"/>
                    <a:pt x="8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Freeform 66">
              <a:extLst>
                <a:ext uri="{FF2B5EF4-FFF2-40B4-BE49-F238E27FC236}">
                  <a16:creationId xmlns:a16="http://schemas.microsoft.com/office/drawing/2014/main" id="{8AB3BE55-B45D-406E-A4B2-E9EB945C75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" y="2310"/>
              <a:ext cx="36" cy="41"/>
            </a:xfrm>
            <a:custGeom>
              <a:avLst/>
              <a:gdLst>
                <a:gd name="T0" fmla="*/ 4 w 15"/>
                <a:gd name="T1" fmla="*/ 11 h 17"/>
                <a:gd name="T2" fmla="*/ 8 w 15"/>
                <a:gd name="T3" fmla="*/ 14 h 17"/>
                <a:gd name="T4" fmla="*/ 11 w 15"/>
                <a:gd name="T5" fmla="*/ 12 h 17"/>
                <a:gd name="T6" fmla="*/ 7 w 15"/>
                <a:gd name="T7" fmla="*/ 10 h 17"/>
                <a:gd name="T8" fmla="*/ 0 w 15"/>
                <a:gd name="T9" fmla="*/ 5 h 17"/>
                <a:gd name="T10" fmla="*/ 7 w 15"/>
                <a:gd name="T11" fmla="*/ 0 h 17"/>
                <a:gd name="T12" fmla="*/ 14 w 15"/>
                <a:gd name="T13" fmla="*/ 5 h 17"/>
                <a:gd name="T14" fmla="*/ 10 w 15"/>
                <a:gd name="T15" fmla="*/ 5 h 17"/>
                <a:gd name="T16" fmla="*/ 7 w 15"/>
                <a:gd name="T17" fmla="*/ 3 h 17"/>
                <a:gd name="T18" fmla="*/ 4 w 15"/>
                <a:gd name="T19" fmla="*/ 4 h 17"/>
                <a:gd name="T20" fmla="*/ 8 w 15"/>
                <a:gd name="T21" fmla="*/ 6 h 17"/>
                <a:gd name="T22" fmla="*/ 15 w 15"/>
                <a:gd name="T23" fmla="*/ 11 h 17"/>
                <a:gd name="T24" fmla="*/ 7 w 15"/>
                <a:gd name="T25" fmla="*/ 17 h 17"/>
                <a:gd name="T26" fmla="*/ 0 w 15"/>
                <a:gd name="T27" fmla="*/ 11 h 17"/>
                <a:gd name="T28" fmla="*/ 4 w 15"/>
                <a:gd name="T2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17">
                  <a:moveTo>
                    <a:pt x="4" y="11"/>
                  </a:moveTo>
                  <a:cubicBezTo>
                    <a:pt x="4" y="13"/>
                    <a:pt x="5" y="14"/>
                    <a:pt x="8" y="14"/>
                  </a:cubicBezTo>
                  <a:cubicBezTo>
                    <a:pt x="10" y="14"/>
                    <a:pt x="11" y="13"/>
                    <a:pt x="11" y="12"/>
                  </a:cubicBezTo>
                  <a:cubicBezTo>
                    <a:pt x="11" y="11"/>
                    <a:pt x="10" y="10"/>
                    <a:pt x="7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3"/>
                    <a:pt x="2" y="0"/>
                    <a:pt x="7" y="0"/>
                  </a:cubicBezTo>
                  <a:cubicBezTo>
                    <a:pt x="12" y="0"/>
                    <a:pt x="14" y="3"/>
                    <a:pt x="14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9" y="3"/>
                    <a:pt x="7" y="3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4" y="5"/>
                    <a:pt x="5" y="6"/>
                    <a:pt x="8" y="6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3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4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67">
              <a:extLst>
                <a:ext uri="{FF2B5EF4-FFF2-40B4-BE49-F238E27FC236}">
                  <a16:creationId xmlns:a16="http://schemas.microsoft.com/office/drawing/2014/main" id="{F345EBF9-CF7E-4188-A321-90E39512C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Freeform 68">
              <a:extLst>
                <a:ext uri="{FF2B5EF4-FFF2-40B4-BE49-F238E27FC236}">
                  <a16:creationId xmlns:a16="http://schemas.microsoft.com/office/drawing/2014/main" id="{BBCE2731-6765-4D84-9903-AD4472E85F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0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Freeform 69">
              <a:extLst>
                <a:ext uri="{FF2B5EF4-FFF2-40B4-BE49-F238E27FC236}">
                  <a16:creationId xmlns:a16="http://schemas.microsoft.com/office/drawing/2014/main" id="{C216B8F4-C89F-43A7-BB30-27383817D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70">
              <a:extLst>
                <a:ext uri="{FF2B5EF4-FFF2-40B4-BE49-F238E27FC236}">
                  <a16:creationId xmlns:a16="http://schemas.microsoft.com/office/drawing/2014/main" id="{292CE3D7-BD46-42D9-95F7-1207CEADB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71">
              <a:extLst>
                <a:ext uri="{FF2B5EF4-FFF2-40B4-BE49-F238E27FC236}">
                  <a16:creationId xmlns:a16="http://schemas.microsoft.com/office/drawing/2014/main" id="{F3AA6CF2-9E3D-4A12-950F-0DDDBF0AC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72">
              <a:extLst>
                <a:ext uri="{FF2B5EF4-FFF2-40B4-BE49-F238E27FC236}">
                  <a16:creationId xmlns:a16="http://schemas.microsoft.com/office/drawing/2014/main" id="{E1FB8089-A67F-4F76-BB99-29132EF3B1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89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id="{DA57619C-EAD7-472F-8FD7-6282ED125C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1" y="1971"/>
              <a:ext cx="180" cy="165"/>
            </a:xfrm>
            <a:custGeom>
              <a:avLst/>
              <a:gdLst>
                <a:gd name="T0" fmla="*/ 60 w 76"/>
                <a:gd name="T1" fmla="*/ 54 h 68"/>
                <a:gd name="T2" fmla="*/ 60 w 76"/>
                <a:gd name="T3" fmla="*/ 35 h 68"/>
                <a:gd name="T4" fmla="*/ 62 w 76"/>
                <a:gd name="T5" fmla="*/ 24 h 68"/>
                <a:gd name="T6" fmla="*/ 38 w 76"/>
                <a:gd name="T7" fmla="*/ 0 h 68"/>
                <a:gd name="T8" fmla="*/ 14 w 76"/>
                <a:gd name="T9" fmla="*/ 24 h 68"/>
                <a:gd name="T10" fmla="*/ 17 w 76"/>
                <a:gd name="T11" fmla="*/ 35 h 68"/>
                <a:gd name="T12" fmla="*/ 17 w 76"/>
                <a:gd name="T13" fmla="*/ 54 h 68"/>
                <a:gd name="T14" fmla="*/ 0 w 76"/>
                <a:gd name="T15" fmla="*/ 54 h 68"/>
                <a:gd name="T16" fmla="*/ 0 w 76"/>
                <a:gd name="T17" fmla="*/ 68 h 68"/>
                <a:gd name="T18" fmla="*/ 76 w 76"/>
                <a:gd name="T19" fmla="*/ 68 h 68"/>
                <a:gd name="T20" fmla="*/ 76 w 76"/>
                <a:gd name="T21" fmla="*/ 54 h 68"/>
                <a:gd name="T22" fmla="*/ 60 w 76"/>
                <a:gd name="T23" fmla="*/ 54 h 68"/>
                <a:gd name="T24" fmla="*/ 46 w 76"/>
                <a:gd name="T25" fmla="*/ 54 h 68"/>
                <a:gd name="T26" fmla="*/ 30 w 76"/>
                <a:gd name="T27" fmla="*/ 54 h 68"/>
                <a:gd name="T28" fmla="*/ 30 w 76"/>
                <a:gd name="T29" fmla="*/ 47 h 68"/>
                <a:gd name="T30" fmla="*/ 46 w 76"/>
                <a:gd name="T31" fmla="*/ 47 h 68"/>
                <a:gd name="T32" fmla="*/ 46 w 76"/>
                <a:gd name="T33" fmla="*/ 54 h 68"/>
                <a:gd name="T34" fmla="*/ 40 w 76"/>
                <a:gd name="T35" fmla="*/ 35 h 68"/>
                <a:gd name="T36" fmla="*/ 40 w 76"/>
                <a:gd name="T37" fmla="*/ 35 h 68"/>
                <a:gd name="T38" fmla="*/ 38 w 76"/>
                <a:gd name="T39" fmla="*/ 35 h 68"/>
                <a:gd name="T40" fmla="*/ 36 w 76"/>
                <a:gd name="T41" fmla="*/ 35 h 68"/>
                <a:gd name="T42" fmla="*/ 36 w 76"/>
                <a:gd name="T43" fmla="*/ 35 h 68"/>
                <a:gd name="T44" fmla="*/ 28 w 76"/>
                <a:gd name="T45" fmla="*/ 28 h 68"/>
                <a:gd name="T46" fmla="*/ 28 w 76"/>
                <a:gd name="T47" fmla="*/ 27 h 68"/>
                <a:gd name="T48" fmla="*/ 28 w 76"/>
                <a:gd name="T49" fmla="*/ 26 h 68"/>
                <a:gd name="T50" fmla="*/ 27 w 76"/>
                <a:gd name="T51" fmla="*/ 24 h 68"/>
                <a:gd name="T52" fmla="*/ 27 w 76"/>
                <a:gd name="T53" fmla="*/ 24 h 68"/>
                <a:gd name="T54" fmla="*/ 38 w 76"/>
                <a:gd name="T55" fmla="*/ 14 h 68"/>
                <a:gd name="T56" fmla="*/ 49 w 76"/>
                <a:gd name="T57" fmla="*/ 24 h 68"/>
                <a:gd name="T58" fmla="*/ 49 w 76"/>
                <a:gd name="T59" fmla="*/ 24 h 68"/>
                <a:gd name="T60" fmla="*/ 49 w 76"/>
                <a:gd name="T61" fmla="*/ 26 h 68"/>
                <a:gd name="T62" fmla="*/ 48 w 76"/>
                <a:gd name="T63" fmla="*/ 27 h 68"/>
                <a:gd name="T64" fmla="*/ 48 w 76"/>
                <a:gd name="T65" fmla="*/ 28 h 68"/>
                <a:gd name="T66" fmla="*/ 40 w 76"/>
                <a:gd name="T67" fmla="*/ 3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68">
                  <a:moveTo>
                    <a:pt x="60" y="54"/>
                  </a:moveTo>
                  <a:cubicBezTo>
                    <a:pt x="60" y="35"/>
                    <a:pt x="60" y="35"/>
                    <a:pt x="60" y="35"/>
                  </a:cubicBezTo>
                  <a:cubicBezTo>
                    <a:pt x="61" y="32"/>
                    <a:pt x="62" y="28"/>
                    <a:pt x="62" y="24"/>
                  </a:cubicBezTo>
                  <a:cubicBezTo>
                    <a:pt x="62" y="11"/>
                    <a:pt x="51" y="0"/>
                    <a:pt x="38" y="0"/>
                  </a:cubicBezTo>
                  <a:cubicBezTo>
                    <a:pt x="25" y="0"/>
                    <a:pt x="14" y="11"/>
                    <a:pt x="14" y="24"/>
                  </a:cubicBezTo>
                  <a:cubicBezTo>
                    <a:pt x="14" y="28"/>
                    <a:pt x="15" y="32"/>
                    <a:pt x="17" y="35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54"/>
                    <a:pt x="76" y="54"/>
                    <a:pt x="76" y="54"/>
                  </a:cubicBezTo>
                  <a:lnTo>
                    <a:pt x="60" y="54"/>
                  </a:lnTo>
                  <a:close/>
                  <a:moveTo>
                    <a:pt x="46" y="54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5" y="49"/>
                    <a:pt x="41" y="49"/>
                    <a:pt x="46" y="47"/>
                  </a:cubicBezTo>
                  <a:lnTo>
                    <a:pt x="46" y="54"/>
                  </a:lnTo>
                  <a:close/>
                  <a:moveTo>
                    <a:pt x="40" y="35"/>
                  </a:move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39" y="35"/>
                    <a:pt x="38" y="35"/>
                  </a:cubicBezTo>
                  <a:cubicBezTo>
                    <a:pt x="37" y="35"/>
                    <a:pt x="37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2" y="34"/>
                    <a:pt x="29" y="31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7" y="26"/>
                    <a:pt x="27" y="25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18"/>
                    <a:pt x="32" y="14"/>
                    <a:pt x="38" y="14"/>
                  </a:cubicBezTo>
                  <a:cubicBezTo>
                    <a:pt x="44" y="14"/>
                    <a:pt x="49" y="18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5"/>
                    <a:pt x="49" y="26"/>
                    <a:pt x="49" y="26"/>
                  </a:cubicBezTo>
                  <a:cubicBezTo>
                    <a:pt x="49" y="26"/>
                    <a:pt x="48" y="27"/>
                    <a:pt x="48" y="27"/>
                  </a:cubicBezTo>
                  <a:cubicBezTo>
                    <a:pt x="48" y="27"/>
                    <a:pt x="48" y="27"/>
                    <a:pt x="48" y="28"/>
                  </a:cubicBezTo>
                  <a:cubicBezTo>
                    <a:pt x="47" y="31"/>
                    <a:pt x="44" y="34"/>
                    <a:pt x="40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74">
              <a:extLst>
                <a:ext uri="{FF2B5EF4-FFF2-40B4-BE49-F238E27FC236}">
                  <a16:creationId xmlns:a16="http://schemas.microsoft.com/office/drawing/2014/main" id="{60BDD123-FE55-4C50-B4B6-3CC9DEFECB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1" y="1957"/>
              <a:ext cx="188" cy="408"/>
            </a:xfrm>
            <a:custGeom>
              <a:avLst/>
              <a:gdLst>
                <a:gd name="T0" fmla="*/ 31 w 79"/>
                <a:gd name="T1" fmla="*/ 84 h 169"/>
                <a:gd name="T2" fmla="*/ 73 w 79"/>
                <a:gd name="T3" fmla="*/ 0 h 169"/>
                <a:gd name="T4" fmla="*/ 41 w 79"/>
                <a:gd name="T5" fmla="*/ 0 h 169"/>
                <a:gd name="T6" fmla="*/ 2 w 79"/>
                <a:gd name="T7" fmla="*/ 78 h 169"/>
                <a:gd name="T8" fmla="*/ 2 w 79"/>
                <a:gd name="T9" fmla="*/ 91 h 169"/>
                <a:gd name="T10" fmla="*/ 47 w 79"/>
                <a:gd name="T11" fmla="*/ 169 h 169"/>
                <a:gd name="T12" fmla="*/ 47 w 79"/>
                <a:gd name="T13" fmla="*/ 169 h 169"/>
                <a:gd name="T14" fmla="*/ 79 w 79"/>
                <a:gd name="T15" fmla="*/ 169 h 169"/>
                <a:gd name="T16" fmla="*/ 79 w 79"/>
                <a:gd name="T17" fmla="*/ 169 h 169"/>
                <a:gd name="T18" fmla="*/ 31 w 79"/>
                <a:gd name="T19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69">
                  <a:moveTo>
                    <a:pt x="31" y="84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0" y="82"/>
                    <a:pt x="0" y="87"/>
                    <a:pt x="2" y="9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79" y="169"/>
                    <a:pt x="79" y="169"/>
                    <a:pt x="79" y="169"/>
                  </a:cubicBezTo>
                  <a:cubicBezTo>
                    <a:pt x="79" y="169"/>
                    <a:pt x="79" y="169"/>
                    <a:pt x="79" y="169"/>
                  </a:cubicBezTo>
                  <a:lnTo>
                    <a:pt x="31" y="84"/>
                  </a:lnTo>
                  <a:close/>
                </a:path>
              </a:pathLst>
            </a:custGeom>
            <a:solidFill>
              <a:srgbClr val="62C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75">
              <a:extLst>
                <a:ext uri="{FF2B5EF4-FFF2-40B4-BE49-F238E27FC236}">
                  <a16:creationId xmlns:a16="http://schemas.microsoft.com/office/drawing/2014/main" id="{863C286C-A1DE-40A2-A4DD-64CEEBFA5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8" y="1957"/>
              <a:ext cx="67" cy="408"/>
            </a:xfrm>
            <a:custGeom>
              <a:avLst/>
              <a:gdLst>
                <a:gd name="T0" fmla="*/ 67 w 67"/>
                <a:gd name="T1" fmla="*/ 408 h 408"/>
                <a:gd name="T2" fmla="*/ 67 w 67"/>
                <a:gd name="T3" fmla="*/ 0 h 408"/>
                <a:gd name="T4" fmla="*/ 0 w 67"/>
                <a:gd name="T5" fmla="*/ 0 h 408"/>
                <a:gd name="T6" fmla="*/ 0 w 67"/>
                <a:gd name="T7" fmla="*/ 408 h 408"/>
                <a:gd name="T8" fmla="*/ 0 w 67"/>
                <a:gd name="T9" fmla="*/ 408 h 408"/>
                <a:gd name="T10" fmla="*/ 67 w 67"/>
                <a:gd name="T11" fmla="*/ 408 h 408"/>
                <a:gd name="T12" fmla="*/ 67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67" y="408"/>
                  </a:move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close/>
                </a:path>
              </a:pathLst>
            </a:custGeom>
            <a:solidFill>
              <a:srgbClr val="9070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2" name="Freeform 76">
              <a:extLst>
                <a:ext uri="{FF2B5EF4-FFF2-40B4-BE49-F238E27FC236}">
                  <a16:creationId xmlns:a16="http://schemas.microsoft.com/office/drawing/2014/main" id="{2AFDE432-347E-47C2-8A73-C68E675FE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2" y="1957"/>
              <a:ext cx="181" cy="408"/>
            </a:xfrm>
            <a:custGeom>
              <a:avLst/>
              <a:gdLst>
                <a:gd name="T0" fmla="*/ 181 w 181"/>
                <a:gd name="T1" fmla="*/ 341 h 408"/>
                <a:gd name="T2" fmla="*/ 69 w 181"/>
                <a:gd name="T3" fmla="*/ 341 h 408"/>
                <a:gd name="T4" fmla="*/ 69 w 181"/>
                <a:gd name="T5" fmla="*/ 0 h 408"/>
                <a:gd name="T6" fmla="*/ 0 w 181"/>
                <a:gd name="T7" fmla="*/ 0 h 408"/>
                <a:gd name="T8" fmla="*/ 0 w 181"/>
                <a:gd name="T9" fmla="*/ 408 h 408"/>
                <a:gd name="T10" fmla="*/ 0 w 181"/>
                <a:gd name="T11" fmla="*/ 408 h 408"/>
                <a:gd name="T12" fmla="*/ 19 w 181"/>
                <a:gd name="T13" fmla="*/ 408 h 408"/>
                <a:gd name="T14" fmla="*/ 69 w 181"/>
                <a:gd name="T15" fmla="*/ 408 h 408"/>
                <a:gd name="T16" fmla="*/ 181 w 181"/>
                <a:gd name="T17" fmla="*/ 408 h 408"/>
                <a:gd name="T18" fmla="*/ 181 w 181"/>
                <a:gd name="T19" fmla="*/ 408 h 408"/>
                <a:gd name="T20" fmla="*/ 181 w 181"/>
                <a:gd name="T21" fmla="*/ 341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1" h="408">
                  <a:moveTo>
                    <a:pt x="181" y="341"/>
                  </a:moveTo>
                  <a:lnTo>
                    <a:pt x="69" y="341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19" y="408"/>
                  </a:lnTo>
                  <a:lnTo>
                    <a:pt x="69" y="408"/>
                  </a:lnTo>
                  <a:lnTo>
                    <a:pt x="181" y="408"/>
                  </a:lnTo>
                  <a:lnTo>
                    <a:pt x="181" y="408"/>
                  </a:lnTo>
                  <a:lnTo>
                    <a:pt x="181" y="341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77">
              <a:extLst>
                <a:ext uri="{FF2B5EF4-FFF2-40B4-BE49-F238E27FC236}">
                  <a16:creationId xmlns:a16="http://schemas.microsoft.com/office/drawing/2014/main" id="{781BF853-D445-4A12-B857-FC85FC5DF4B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" y="1957"/>
              <a:ext cx="67" cy="408"/>
            </a:xfrm>
            <a:custGeom>
              <a:avLst/>
              <a:gdLst>
                <a:gd name="T0" fmla="*/ 0 w 67"/>
                <a:gd name="T1" fmla="*/ 408 h 408"/>
                <a:gd name="T2" fmla="*/ 0 w 67"/>
                <a:gd name="T3" fmla="*/ 408 h 408"/>
                <a:gd name="T4" fmla="*/ 67 w 67"/>
                <a:gd name="T5" fmla="*/ 408 h 408"/>
                <a:gd name="T6" fmla="*/ 67 w 67"/>
                <a:gd name="T7" fmla="*/ 408 h 408"/>
                <a:gd name="T8" fmla="*/ 67 w 67"/>
                <a:gd name="T9" fmla="*/ 0 h 408"/>
                <a:gd name="T10" fmla="*/ 0 w 67"/>
                <a:gd name="T11" fmla="*/ 0 h 408"/>
                <a:gd name="T12" fmla="*/ 0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0" y="408"/>
                  </a:move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78">
              <a:extLst>
                <a:ext uri="{FF2B5EF4-FFF2-40B4-BE49-F238E27FC236}">
                  <a16:creationId xmlns:a16="http://schemas.microsoft.com/office/drawing/2014/main" id="{D8AD9EE1-503C-4AC0-9DF7-6B1866D6F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7" y="1954"/>
              <a:ext cx="195" cy="411"/>
            </a:xfrm>
            <a:custGeom>
              <a:avLst/>
              <a:gdLst>
                <a:gd name="T0" fmla="*/ 82 w 82"/>
                <a:gd name="T1" fmla="*/ 142 h 170"/>
                <a:gd name="T2" fmla="*/ 49 w 82"/>
                <a:gd name="T3" fmla="*/ 142 h 170"/>
                <a:gd name="T4" fmla="*/ 46 w 82"/>
                <a:gd name="T5" fmla="*/ 139 h 170"/>
                <a:gd name="T6" fmla="*/ 46 w 82"/>
                <a:gd name="T7" fmla="*/ 106 h 170"/>
                <a:gd name="T8" fmla="*/ 42 w 82"/>
                <a:gd name="T9" fmla="*/ 96 h 170"/>
                <a:gd name="T10" fmla="*/ 33 w 82"/>
                <a:gd name="T11" fmla="*/ 87 h 170"/>
                <a:gd name="T12" fmla="*/ 43 w 82"/>
                <a:gd name="T13" fmla="*/ 74 h 170"/>
                <a:gd name="T14" fmla="*/ 45 w 82"/>
                <a:gd name="T15" fmla="*/ 65 h 170"/>
                <a:gd name="T16" fmla="*/ 45 w 82"/>
                <a:gd name="T17" fmla="*/ 32 h 170"/>
                <a:gd name="T18" fmla="*/ 49 w 82"/>
                <a:gd name="T19" fmla="*/ 29 h 170"/>
                <a:gd name="T20" fmla="*/ 82 w 82"/>
                <a:gd name="T21" fmla="*/ 29 h 170"/>
                <a:gd name="T22" fmla="*/ 82 w 82"/>
                <a:gd name="T23" fmla="*/ 1 h 170"/>
                <a:gd name="T24" fmla="*/ 82 w 82"/>
                <a:gd name="T25" fmla="*/ 0 h 170"/>
                <a:gd name="T26" fmla="*/ 49 w 82"/>
                <a:gd name="T27" fmla="*/ 0 h 170"/>
                <a:gd name="T28" fmla="*/ 41 w 82"/>
                <a:gd name="T29" fmla="*/ 1 h 170"/>
                <a:gd name="T30" fmla="*/ 17 w 82"/>
                <a:gd name="T31" fmla="*/ 32 h 170"/>
                <a:gd name="T32" fmla="*/ 17 w 82"/>
                <a:gd name="T33" fmla="*/ 61 h 170"/>
                <a:gd name="T34" fmla="*/ 4 w 82"/>
                <a:gd name="T35" fmla="*/ 80 h 170"/>
                <a:gd name="T36" fmla="*/ 5 w 82"/>
                <a:gd name="T37" fmla="*/ 98 h 170"/>
                <a:gd name="T38" fmla="*/ 18 w 82"/>
                <a:gd name="T39" fmla="*/ 111 h 170"/>
                <a:gd name="T40" fmla="*/ 18 w 82"/>
                <a:gd name="T41" fmla="*/ 139 h 170"/>
                <a:gd name="T42" fmla="*/ 45 w 82"/>
                <a:gd name="T43" fmla="*/ 170 h 170"/>
                <a:gd name="T44" fmla="*/ 47 w 82"/>
                <a:gd name="T45" fmla="*/ 170 h 170"/>
                <a:gd name="T46" fmla="*/ 49 w 82"/>
                <a:gd name="T47" fmla="*/ 170 h 170"/>
                <a:gd name="T48" fmla="*/ 82 w 82"/>
                <a:gd name="T49" fmla="*/ 170 h 170"/>
                <a:gd name="T50" fmla="*/ 82 w 82"/>
                <a:gd name="T51" fmla="*/ 170 h 170"/>
                <a:gd name="T52" fmla="*/ 82 w 82"/>
                <a:gd name="T53" fmla="*/ 170 h 170"/>
                <a:gd name="T54" fmla="*/ 82 w 82"/>
                <a:gd name="T55" fmla="*/ 14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170">
                  <a:moveTo>
                    <a:pt x="82" y="142"/>
                  </a:moveTo>
                  <a:cubicBezTo>
                    <a:pt x="49" y="142"/>
                    <a:pt x="49" y="142"/>
                    <a:pt x="49" y="142"/>
                  </a:cubicBezTo>
                  <a:cubicBezTo>
                    <a:pt x="47" y="142"/>
                    <a:pt x="46" y="140"/>
                    <a:pt x="46" y="139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6" y="102"/>
                    <a:pt x="45" y="99"/>
                    <a:pt x="42" y="96"/>
                  </a:cubicBezTo>
                  <a:cubicBezTo>
                    <a:pt x="33" y="87"/>
                    <a:pt x="33" y="87"/>
                    <a:pt x="33" y="87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4" y="71"/>
                    <a:pt x="45" y="68"/>
                    <a:pt x="45" y="65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0"/>
                    <a:pt x="47" y="29"/>
                    <a:pt x="49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1"/>
                    <a:pt x="82" y="1"/>
                    <a:pt x="82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0"/>
                    <a:pt x="43" y="1"/>
                    <a:pt x="41" y="1"/>
                  </a:cubicBezTo>
                  <a:cubicBezTo>
                    <a:pt x="27" y="5"/>
                    <a:pt x="17" y="17"/>
                    <a:pt x="17" y="32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5"/>
                    <a:pt x="0" y="93"/>
                    <a:pt x="5" y="98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55"/>
                    <a:pt x="30" y="168"/>
                    <a:pt x="45" y="170"/>
                  </a:cubicBezTo>
                  <a:cubicBezTo>
                    <a:pt x="46" y="170"/>
                    <a:pt x="46" y="170"/>
                    <a:pt x="47" y="170"/>
                  </a:cubicBezTo>
                  <a:cubicBezTo>
                    <a:pt x="48" y="170"/>
                    <a:pt x="49" y="170"/>
                    <a:pt x="49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lnTo>
                    <a:pt x="82" y="142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5" name="텍스트 개체 틀 7">
            <a:extLst>
              <a:ext uri="{FF2B5EF4-FFF2-40B4-BE49-F238E27FC236}">
                <a16:creationId xmlns:a16="http://schemas.microsoft.com/office/drawing/2014/main" id="{CB13E3FA-EFE1-4DD3-924A-2D285CFA2BD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4278" y="380897"/>
            <a:ext cx="7116372" cy="153888"/>
          </a:xfrm>
        </p:spPr>
        <p:txBody>
          <a:bodyPr wrap="square" lIns="0" tIns="0" rIns="0" bIns="0">
            <a:spAutoFit/>
          </a:bodyPr>
          <a:lstStyle>
            <a:lvl1pPr marL="0" indent="0">
              <a:buNone/>
              <a:defRPr kumimoji="0" lang="ko-KR" altLang="en-US" sz="1000" b="0" i="0" u="none" strike="noStrike" kern="1200" cap="none" spc="-100" normalizeH="0" baseline="0">
                <a:ln>
                  <a:noFill/>
                </a:ln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/>
              <a:t>본 자료의 제목을 입력하세요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42C79AC-4B51-4823-B09C-47D6691512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152" y="457841"/>
            <a:ext cx="2162118" cy="46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397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9">
          <p15:clr>
            <a:srgbClr val="A4A3A4"/>
          </p15:clr>
        </p15:guide>
        <p15:guide id="3" orient="horz" pos="4112">
          <p15:clr>
            <a:srgbClr val="A4A3A4"/>
          </p15:clr>
        </p15:guide>
        <p15:guide id="4" pos="5914">
          <p15:clr>
            <a:srgbClr val="A4A3A4"/>
          </p15:clr>
        </p15:guide>
        <p15:guide id="5" orient="horz" pos="785">
          <p15:clr>
            <a:srgbClr val="A4A3A4"/>
          </p15:clr>
        </p15:guide>
        <p15:guide id="6" pos="3118" userDrawn="1">
          <p15:clr>
            <a:srgbClr val="A4A3A4"/>
          </p15:clr>
        </p15:guide>
        <p15:guide id="7" pos="392" userDrawn="1">
          <p15:clr>
            <a:srgbClr val="A4A3A4"/>
          </p15:clr>
        </p15:guide>
        <p15:guide id="8" pos="5840" userDrawn="1">
          <p15:clr>
            <a:srgbClr val="A4A3A4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그림 85">
            <a:extLst>
              <a:ext uri="{FF2B5EF4-FFF2-40B4-BE49-F238E27FC236}">
                <a16:creationId xmlns:a16="http://schemas.microsoft.com/office/drawing/2014/main" id="{E7A332A3-C526-4248-8945-D1B5A2D75A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B1CF97D-8276-426C-BCA2-FE2CBFBE6127}"/>
              </a:ext>
            </a:extLst>
          </p:cNvPr>
          <p:cNvCxnSpPr>
            <a:cxnSpLocks/>
          </p:cNvCxnSpPr>
          <p:nvPr userDrawn="1"/>
        </p:nvCxnSpPr>
        <p:spPr>
          <a:xfrm>
            <a:off x="363019" y="0"/>
            <a:ext cx="0" cy="881063"/>
          </a:xfrm>
          <a:prstGeom prst="line">
            <a:avLst/>
          </a:prstGeom>
          <a:ln w="19050">
            <a:solidFill>
              <a:srgbClr val="0A6C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E605AFE8-5E21-49E6-A8EC-E0C3D85D9D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4278" y="607258"/>
            <a:ext cx="7116372" cy="369332"/>
          </a:xfrm>
        </p:spPr>
        <p:txBody>
          <a:bodyPr vert="horz" wrap="square" lIns="0" tIns="0" rIns="0" bIns="0" rtlCol="0">
            <a:spAutoFit/>
          </a:bodyPr>
          <a:lstStyle>
            <a:lvl1pPr>
              <a:defRPr lang="ko-KR" altLang="en-US" sz="2400" b="1" spc="-200" baseline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</a:defRPr>
            </a:lvl1pPr>
          </a:lstStyle>
          <a:p>
            <a:pPr marL="0" lvl="0" indent="0">
              <a:lnSpc>
                <a:spcPct val="100000"/>
              </a:lnSpc>
              <a:buNone/>
            </a:pPr>
            <a:r>
              <a:rPr lang="ko-KR" altLang="en-US"/>
              <a:t>마스터 내용을 입력해주세요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B6C38E0-4965-4B75-BB4B-950E12620F49}"/>
              </a:ext>
            </a:extLst>
          </p:cNvPr>
          <p:cNvSpPr txBox="1">
            <a:spLocks/>
          </p:cNvSpPr>
          <p:nvPr userDrawn="1"/>
        </p:nvSpPr>
        <p:spPr>
          <a:xfrm>
            <a:off x="4872048" y="6615956"/>
            <a:ext cx="161904" cy="153888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85F9ED72-484E-4722-A3BA-6EB04958AF04}" type="slidenum">
              <a:rPr lang="ko-KR" altLang="en-US" sz="1000" smtClean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</a:rPr>
              <a:pPr algn="ctr"/>
              <a:t>‹#›</a:t>
            </a:fld>
            <a:endParaRPr lang="ko-KR" altLang="en-US" sz="1000">
              <a:gradFill>
                <a:gsLst>
                  <a:gs pos="100000">
                    <a:schemeClr val="bg1">
                      <a:lumMod val="6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</a:endParaRPr>
          </a:p>
        </p:txBody>
      </p:sp>
      <p:grpSp>
        <p:nvGrpSpPr>
          <p:cNvPr id="15" name="Group 9">
            <a:extLst>
              <a:ext uri="{FF2B5EF4-FFF2-40B4-BE49-F238E27FC236}">
                <a16:creationId xmlns:a16="http://schemas.microsoft.com/office/drawing/2014/main" id="{F472C9AB-888E-408A-982A-DC6D40410460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706287" y="628233"/>
            <a:ext cx="1675838" cy="243724"/>
            <a:chOff x="1708" y="1954"/>
            <a:chExt cx="2826" cy="411"/>
          </a:xfrm>
        </p:grpSpPr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C5CC5627-94F9-431E-9884-B390CF57F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1" y="1959"/>
              <a:ext cx="117" cy="66"/>
            </a:xfrm>
            <a:custGeom>
              <a:avLst/>
              <a:gdLst>
                <a:gd name="T0" fmla="*/ 117 w 117"/>
                <a:gd name="T1" fmla="*/ 32 h 66"/>
                <a:gd name="T2" fmla="*/ 31 w 117"/>
                <a:gd name="T3" fmla="*/ 32 h 66"/>
                <a:gd name="T4" fmla="*/ 31 w 117"/>
                <a:gd name="T5" fmla="*/ 0 h 66"/>
                <a:gd name="T6" fmla="*/ 0 w 117"/>
                <a:gd name="T7" fmla="*/ 0 h 66"/>
                <a:gd name="T8" fmla="*/ 0 w 117"/>
                <a:gd name="T9" fmla="*/ 66 h 66"/>
                <a:gd name="T10" fmla="*/ 117 w 117"/>
                <a:gd name="T11" fmla="*/ 66 h 66"/>
                <a:gd name="T12" fmla="*/ 117 w 117"/>
                <a:gd name="T13" fmla="*/ 3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6">
                  <a:moveTo>
                    <a:pt x="117" y="32"/>
                  </a:moveTo>
                  <a:lnTo>
                    <a:pt x="31" y="32"/>
                  </a:lnTo>
                  <a:lnTo>
                    <a:pt x="31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7" y="66"/>
                  </a:lnTo>
                  <a:lnTo>
                    <a:pt x="117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DFBA58E-C760-4782-90DC-FC70F6E26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" y="1991"/>
              <a:ext cx="74" cy="159"/>
            </a:xfrm>
            <a:custGeom>
              <a:avLst/>
              <a:gdLst>
                <a:gd name="T0" fmla="*/ 31 w 74"/>
                <a:gd name="T1" fmla="*/ 0 h 159"/>
                <a:gd name="T2" fmla="*/ 0 w 74"/>
                <a:gd name="T3" fmla="*/ 0 h 159"/>
                <a:gd name="T4" fmla="*/ 0 w 74"/>
                <a:gd name="T5" fmla="*/ 159 h 159"/>
                <a:gd name="T6" fmla="*/ 31 w 74"/>
                <a:gd name="T7" fmla="*/ 159 h 159"/>
                <a:gd name="T8" fmla="*/ 31 w 74"/>
                <a:gd name="T9" fmla="*/ 101 h 159"/>
                <a:gd name="T10" fmla="*/ 74 w 74"/>
                <a:gd name="T11" fmla="*/ 101 h 159"/>
                <a:gd name="T12" fmla="*/ 74 w 74"/>
                <a:gd name="T13" fmla="*/ 67 h 159"/>
                <a:gd name="T14" fmla="*/ 31 w 74"/>
                <a:gd name="T15" fmla="*/ 67 h 159"/>
                <a:gd name="T16" fmla="*/ 31 w 74"/>
                <a:gd name="T1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59">
                  <a:moveTo>
                    <a:pt x="31" y="0"/>
                  </a:moveTo>
                  <a:lnTo>
                    <a:pt x="0" y="0"/>
                  </a:lnTo>
                  <a:lnTo>
                    <a:pt x="0" y="159"/>
                  </a:lnTo>
                  <a:lnTo>
                    <a:pt x="31" y="159"/>
                  </a:lnTo>
                  <a:lnTo>
                    <a:pt x="31" y="101"/>
                  </a:lnTo>
                  <a:lnTo>
                    <a:pt x="74" y="101"/>
                  </a:lnTo>
                  <a:lnTo>
                    <a:pt x="74" y="67"/>
                  </a:lnTo>
                  <a:lnTo>
                    <a:pt x="31" y="67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10CE57DE-19A5-43AF-B925-75A0089116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61" y="2037"/>
              <a:ext cx="102" cy="104"/>
            </a:xfrm>
            <a:custGeom>
              <a:avLst/>
              <a:gdLst>
                <a:gd name="T0" fmla="*/ 21 w 43"/>
                <a:gd name="T1" fmla="*/ 43 h 43"/>
                <a:gd name="T2" fmla="*/ 43 w 43"/>
                <a:gd name="T3" fmla="*/ 22 h 43"/>
                <a:gd name="T4" fmla="*/ 21 w 43"/>
                <a:gd name="T5" fmla="*/ 0 h 43"/>
                <a:gd name="T6" fmla="*/ 0 w 43"/>
                <a:gd name="T7" fmla="*/ 22 h 43"/>
                <a:gd name="T8" fmla="*/ 21 w 43"/>
                <a:gd name="T9" fmla="*/ 43 h 43"/>
                <a:gd name="T10" fmla="*/ 21 w 43"/>
                <a:gd name="T11" fmla="*/ 13 h 43"/>
                <a:gd name="T12" fmla="*/ 30 w 43"/>
                <a:gd name="T13" fmla="*/ 22 h 43"/>
                <a:gd name="T14" fmla="*/ 21 w 43"/>
                <a:gd name="T15" fmla="*/ 30 h 43"/>
                <a:gd name="T16" fmla="*/ 13 w 43"/>
                <a:gd name="T17" fmla="*/ 22 h 43"/>
                <a:gd name="T18" fmla="*/ 21 w 43"/>
                <a:gd name="T1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33" y="43"/>
                    <a:pt x="43" y="34"/>
                    <a:pt x="43" y="22"/>
                  </a:cubicBezTo>
                  <a:cubicBezTo>
                    <a:pt x="43" y="10"/>
                    <a:pt x="33" y="0"/>
                    <a:pt x="21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3"/>
                    <a:pt x="21" y="43"/>
                  </a:cubicBezTo>
                  <a:close/>
                  <a:moveTo>
                    <a:pt x="21" y="13"/>
                  </a:moveTo>
                  <a:cubicBezTo>
                    <a:pt x="26" y="13"/>
                    <a:pt x="30" y="17"/>
                    <a:pt x="30" y="22"/>
                  </a:cubicBezTo>
                  <a:cubicBezTo>
                    <a:pt x="30" y="26"/>
                    <a:pt x="26" y="30"/>
                    <a:pt x="21" y="30"/>
                  </a:cubicBezTo>
                  <a:cubicBezTo>
                    <a:pt x="17" y="30"/>
                    <a:pt x="13" y="26"/>
                    <a:pt x="13" y="22"/>
                  </a:cubicBezTo>
                  <a:cubicBezTo>
                    <a:pt x="13" y="17"/>
                    <a:pt x="17" y="13"/>
                    <a:pt x="21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B24036A4-BEF0-4EE3-8417-FFB31ED2A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153"/>
              <a:ext cx="169" cy="70"/>
            </a:xfrm>
            <a:custGeom>
              <a:avLst/>
              <a:gdLst>
                <a:gd name="T0" fmla="*/ 34 w 169"/>
                <a:gd name="T1" fmla="*/ 0 h 70"/>
                <a:gd name="T2" fmla="*/ 0 w 169"/>
                <a:gd name="T3" fmla="*/ 0 h 70"/>
                <a:gd name="T4" fmla="*/ 0 w 169"/>
                <a:gd name="T5" fmla="*/ 70 h 70"/>
                <a:gd name="T6" fmla="*/ 169 w 169"/>
                <a:gd name="T7" fmla="*/ 70 h 70"/>
                <a:gd name="T8" fmla="*/ 169 w 169"/>
                <a:gd name="T9" fmla="*/ 38 h 70"/>
                <a:gd name="T10" fmla="*/ 34 w 169"/>
                <a:gd name="T11" fmla="*/ 38 h 70"/>
                <a:gd name="T12" fmla="*/ 34 w 169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70">
                  <a:moveTo>
                    <a:pt x="3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169" y="70"/>
                  </a:lnTo>
                  <a:lnTo>
                    <a:pt x="169" y="38"/>
                  </a:lnTo>
                  <a:lnTo>
                    <a:pt x="34" y="3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AB680305-2BEE-446D-924F-760A57BDC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" y="2104"/>
              <a:ext cx="197" cy="107"/>
            </a:xfrm>
            <a:custGeom>
              <a:avLst/>
              <a:gdLst>
                <a:gd name="T0" fmla="*/ 107 w 197"/>
                <a:gd name="T1" fmla="*/ 0 h 107"/>
                <a:gd name="T2" fmla="*/ 73 w 197"/>
                <a:gd name="T3" fmla="*/ 0 h 107"/>
                <a:gd name="T4" fmla="*/ 73 w 197"/>
                <a:gd name="T5" fmla="*/ 75 h 107"/>
                <a:gd name="T6" fmla="*/ 0 w 197"/>
                <a:gd name="T7" fmla="*/ 75 h 107"/>
                <a:gd name="T8" fmla="*/ 0 w 197"/>
                <a:gd name="T9" fmla="*/ 107 h 107"/>
                <a:gd name="T10" fmla="*/ 197 w 197"/>
                <a:gd name="T11" fmla="*/ 107 h 107"/>
                <a:gd name="T12" fmla="*/ 197 w 197"/>
                <a:gd name="T13" fmla="*/ 75 h 107"/>
                <a:gd name="T14" fmla="*/ 107 w 197"/>
                <a:gd name="T15" fmla="*/ 75 h 107"/>
                <a:gd name="T16" fmla="*/ 107 w 19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07">
                  <a:moveTo>
                    <a:pt x="107" y="0"/>
                  </a:moveTo>
                  <a:lnTo>
                    <a:pt x="73" y="0"/>
                  </a:lnTo>
                  <a:lnTo>
                    <a:pt x="73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197" y="107"/>
                  </a:lnTo>
                  <a:lnTo>
                    <a:pt x="197" y="75"/>
                  </a:lnTo>
                  <a:lnTo>
                    <a:pt x="107" y="75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B6CD9174-911B-47DC-9138-08D4CABD7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9" y="2000"/>
              <a:ext cx="173" cy="141"/>
            </a:xfrm>
            <a:custGeom>
              <a:avLst/>
              <a:gdLst>
                <a:gd name="T0" fmla="*/ 142 w 173"/>
                <a:gd name="T1" fmla="*/ 141 h 141"/>
                <a:gd name="T2" fmla="*/ 173 w 173"/>
                <a:gd name="T3" fmla="*/ 141 h 141"/>
                <a:gd name="T4" fmla="*/ 173 w 173"/>
                <a:gd name="T5" fmla="*/ 0 h 141"/>
                <a:gd name="T6" fmla="*/ 0 w 173"/>
                <a:gd name="T7" fmla="*/ 0 h 141"/>
                <a:gd name="T8" fmla="*/ 0 w 173"/>
                <a:gd name="T9" fmla="*/ 32 h 141"/>
                <a:gd name="T10" fmla="*/ 142 w 173"/>
                <a:gd name="T11" fmla="*/ 32 h 141"/>
                <a:gd name="T12" fmla="*/ 142 w 173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3" h="141">
                  <a:moveTo>
                    <a:pt x="142" y="141"/>
                  </a:moveTo>
                  <a:lnTo>
                    <a:pt x="173" y="141"/>
                  </a:lnTo>
                  <a:lnTo>
                    <a:pt x="173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42" y="32"/>
                  </a:lnTo>
                  <a:lnTo>
                    <a:pt x="142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2966C49-9834-4D5F-A7F6-E1E132D9A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83"/>
              <a:ext cx="185" cy="135"/>
            </a:xfrm>
            <a:custGeom>
              <a:avLst/>
              <a:gdLst>
                <a:gd name="T0" fmla="*/ 0 w 185"/>
                <a:gd name="T1" fmla="*/ 33 h 135"/>
                <a:gd name="T2" fmla="*/ 71 w 185"/>
                <a:gd name="T3" fmla="*/ 33 h 135"/>
                <a:gd name="T4" fmla="*/ 71 w 185"/>
                <a:gd name="T5" fmla="*/ 50 h 135"/>
                <a:gd name="T6" fmla="*/ 0 w 185"/>
                <a:gd name="T7" fmla="*/ 50 h 135"/>
                <a:gd name="T8" fmla="*/ 0 w 185"/>
                <a:gd name="T9" fmla="*/ 84 h 135"/>
                <a:gd name="T10" fmla="*/ 152 w 185"/>
                <a:gd name="T11" fmla="*/ 84 h 135"/>
                <a:gd name="T12" fmla="*/ 152 w 185"/>
                <a:gd name="T13" fmla="*/ 135 h 135"/>
                <a:gd name="T14" fmla="*/ 185 w 185"/>
                <a:gd name="T15" fmla="*/ 135 h 135"/>
                <a:gd name="T16" fmla="*/ 185 w 185"/>
                <a:gd name="T17" fmla="*/ 50 h 135"/>
                <a:gd name="T18" fmla="*/ 102 w 185"/>
                <a:gd name="T19" fmla="*/ 50 h 135"/>
                <a:gd name="T20" fmla="*/ 102 w 185"/>
                <a:gd name="T21" fmla="*/ 33 h 135"/>
                <a:gd name="T22" fmla="*/ 185 w 185"/>
                <a:gd name="T23" fmla="*/ 33 h 135"/>
                <a:gd name="T24" fmla="*/ 185 w 185"/>
                <a:gd name="T25" fmla="*/ 0 h 135"/>
                <a:gd name="T26" fmla="*/ 0 w 185"/>
                <a:gd name="T27" fmla="*/ 0 h 135"/>
                <a:gd name="T28" fmla="*/ 0 w 185"/>
                <a:gd name="T29" fmla="*/ 3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5" h="135">
                  <a:moveTo>
                    <a:pt x="0" y="33"/>
                  </a:moveTo>
                  <a:lnTo>
                    <a:pt x="71" y="33"/>
                  </a:lnTo>
                  <a:lnTo>
                    <a:pt x="71" y="50"/>
                  </a:lnTo>
                  <a:lnTo>
                    <a:pt x="0" y="50"/>
                  </a:lnTo>
                  <a:lnTo>
                    <a:pt x="0" y="84"/>
                  </a:lnTo>
                  <a:lnTo>
                    <a:pt x="152" y="84"/>
                  </a:lnTo>
                  <a:lnTo>
                    <a:pt x="152" y="135"/>
                  </a:lnTo>
                  <a:lnTo>
                    <a:pt x="185" y="135"/>
                  </a:lnTo>
                  <a:lnTo>
                    <a:pt x="185" y="50"/>
                  </a:lnTo>
                  <a:lnTo>
                    <a:pt x="102" y="50"/>
                  </a:lnTo>
                  <a:lnTo>
                    <a:pt x="102" y="33"/>
                  </a:lnTo>
                  <a:lnTo>
                    <a:pt x="185" y="3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88258314-0126-496C-B3A3-E7A539FCF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00"/>
              <a:ext cx="185" cy="73"/>
            </a:xfrm>
            <a:custGeom>
              <a:avLst/>
              <a:gdLst>
                <a:gd name="T0" fmla="*/ 0 w 185"/>
                <a:gd name="T1" fmla="*/ 32 h 73"/>
                <a:gd name="T2" fmla="*/ 152 w 185"/>
                <a:gd name="T3" fmla="*/ 32 h 73"/>
                <a:gd name="T4" fmla="*/ 152 w 185"/>
                <a:gd name="T5" fmla="*/ 73 h 73"/>
                <a:gd name="T6" fmla="*/ 185 w 185"/>
                <a:gd name="T7" fmla="*/ 73 h 73"/>
                <a:gd name="T8" fmla="*/ 185 w 185"/>
                <a:gd name="T9" fmla="*/ 0 h 73"/>
                <a:gd name="T10" fmla="*/ 0 w 185"/>
                <a:gd name="T11" fmla="*/ 0 h 73"/>
                <a:gd name="T12" fmla="*/ 0 w 185"/>
                <a:gd name="T13" fmla="*/ 3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73">
                  <a:moveTo>
                    <a:pt x="0" y="32"/>
                  </a:moveTo>
                  <a:lnTo>
                    <a:pt x="152" y="32"/>
                  </a:lnTo>
                  <a:lnTo>
                    <a:pt x="152" y="73"/>
                  </a:lnTo>
                  <a:lnTo>
                    <a:pt x="185" y="7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7516F00E-BB90-4165-827C-E457C4AD57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" y="2104"/>
              <a:ext cx="200" cy="107"/>
            </a:xfrm>
            <a:custGeom>
              <a:avLst/>
              <a:gdLst>
                <a:gd name="T0" fmla="*/ 133 w 200"/>
                <a:gd name="T1" fmla="*/ 0 h 107"/>
                <a:gd name="T2" fmla="*/ 102 w 200"/>
                <a:gd name="T3" fmla="*/ 0 h 107"/>
                <a:gd name="T4" fmla="*/ 102 w 200"/>
                <a:gd name="T5" fmla="*/ 75 h 107"/>
                <a:gd name="T6" fmla="*/ 71 w 200"/>
                <a:gd name="T7" fmla="*/ 75 h 107"/>
                <a:gd name="T8" fmla="*/ 71 w 200"/>
                <a:gd name="T9" fmla="*/ 0 h 107"/>
                <a:gd name="T10" fmla="*/ 40 w 200"/>
                <a:gd name="T11" fmla="*/ 0 h 107"/>
                <a:gd name="T12" fmla="*/ 40 w 200"/>
                <a:gd name="T13" fmla="*/ 75 h 107"/>
                <a:gd name="T14" fmla="*/ 0 w 200"/>
                <a:gd name="T15" fmla="*/ 75 h 107"/>
                <a:gd name="T16" fmla="*/ 0 w 200"/>
                <a:gd name="T17" fmla="*/ 107 h 107"/>
                <a:gd name="T18" fmla="*/ 200 w 200"/>
                <a:gd name="T19" fmla="*/ 107 h 107"/>
                <a:gd name="T20" fmla="*/ 200 w 200"/>
                <a:gd name="T21" fmla="*/ 75 h 107"/>
                <a:gd name="T22" fmla="*/ 133 w 200"/>
                <a:gd name="T23" fmla="*/ 75 h 107"/>
                <a:gd name="T24" fmla="*/ 133 w 200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0" h="107">
                  <a:moveTo>
                    <a:pt x="133" y="0"/>
                  </a:moveTo>
                  <a:lnTo>
                    <a:pt x="102" y="0"/>
                  </a:lnTo>
                  <a:lnTo>
                    <a:pt x="102" y="75"/>
                  </a:lnTo>
                  <a:lnTo>
                    <a:pt x="71" y="75"/>
                  </a:lnTo>
                  <a:lnTo>
                    <a:pt x="71" y="0"/>
                  </a:lnTo>
                  <a:lnTo>
                    <a:pt x="40" y="0"/>
                  </a:lnTo>
                  <a:lnTo>
                    <a:pt x="40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200" y="107"/>
                  </a:lnTo>
                  <a:lnTo>
                    <a:pt x="200" y="75"/>
                  </a:lnTo>
                  <a:lnTo>
                    <a:pt x="133" y="75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C67F667B-3A11-40EF-8B67-BF94E636D8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1" y="2000"/>
              <a:ext cx="164" cy="141"/>
            </a:xfrm>
            <a:custGeom>
              <a:avLst/>
              <a:gdLst>
                <a:gd name="T0" fmla="*/ 133 w 164"/>
                <a:gd name="T1" fmla="*/ 141 h 141"/>
                <a:gd name="T2" fmla="*/ 164 w 164"/>
                <a:gd name="T3" fmla="*/ 141 h 141"/>
                <a:gd name="T4" fmla="*/ 164 w 164"/>
                <a:gd name="T5" fmla="*/ 0 h 141"/>
                <a:gd name="T6" fmla="*/ 0 w 164"/>
                <a:gd name="T7" fmla="*/ 0 h 141"/>
                <a:gd name="T8" fmla="*/ 0 w 164"/>
                <a:gd name="T9" fmla="*/ 32 h 141"/>
                <a:gd name="T10" fmla="*/ 133 w 164"/>
                <a:gd name="T11" fmla="*/ 32 h 141"/>
                <a:gd name="T12" fmla="*/ 133 w 164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41">
                  <a:moveTo>
                    <a:pt x="133" y="141"/>
                  </a:moveTo>
                  <a:lnTo>
                    <a:pt x="164" y="141"/>
                  </a:lnTo>
                  <a:lnTo>
                    <a:pt x="164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3" y="32"/>
                  </a:lnTo>
                  <a:lnTo>
                    <a:pt x="133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F77C582F-966E-4464-9916-503626583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1" y="2000"/>
              <a:ext cx="197" cy="211"/>
            </a:xfrm>
            <a:custGeom>
              <a:avLst/>
              <a:gdLst>
                <a:gd name="T0" fmla="*/ 114 w 197"/>
                <a:gd name="T1" fmla="*/ 124 h 211"/>
                <a:gd name="T2" fmla="*/ 185 w 197"/>
                <a:gd name="T3" fmla="*/ 124 h 211"/>
                <a:gd name="T4" fmla="*/ 185 w 197"/>
                <a:gd name="T5" fmla="*/ 92 h 211"/>
                <a:gd name="T6" fmla="*/ 45 w 197"/>
                <a:gd name="T7" fmla="*/ 92 h 211"/>
                <a:gd name="T8" fmla="*/ 45 w 197"/>
                <a:gd name="T9" fmla="*/ 0 h 211"/>
                <a:gd name="T10" fmla="*/ 12 w 197"/>
                <a:gd name="T11" fmla="*/ 0 h 211"/>
                <a:gd name="T12" fmla="*/ 12 w 197"/>
                <a:gd name="T13" fmla="*/ 124 h 211"/>
                <a:gd name="T14" fmla="*/ 83 w 197"/>
                <a:gd name="T15" fmla="*/ 124 h 211"/>
                <a:gd name="T16" fmla="*/ 83 w 197"/>
                <a:gd name="T17" fmla="*/ 179 h 211"/>
                <a:gd name="T18" fmla="*/ 0 w 197"/>
                <a:gd name="T19" fmla="*/ 179 h 211"/>
                <a:gd name="T20" fmla="*/ 0 w 197"/>
                <a:gd name="T21" fmla="*/ 211 h 211"/>
                <a:gd name="T22" fmla="*/ 197 w 197"/>
                <a:gd name="T23" fmla="*/ 211 h 211"/>
                <a:gd name="T24" fmla="*/ 197 w 197"/>
                <a:gd name="T25" fmla="*/ 179 h 211"/>
                <a:gd name="T26" fmla="*/ 114 w 197"/>
                <a:gd name="T27" fmla="*/ 179 h 211"/>
                <a:gd name="T28" fmla="*/ 114 w 197"/>
                <a:gd name="T29" fmla="*/ 12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7" h="211">
                  <a:moveTo>
                    <a:pt x="114" y="124"/>
                  </a:moveTo>
                  <a:lnTo>
                    <a:pt x="185" y="124"/>
                  </a:lnTo>
                  <a:lnTo>
                    <a:pt x="185" y="92"/>
                  </a:lnTo>
                  <a:lnTo>
                    <a:pt x="45" y="92"/>
                  </a:lnTo>
                  <a:lnTo>
                    <a:pt x="45" y="0"/>
                  </a:lnTo>
                  <a:lnTo>
                    <a:pt x="12" y="0"/>
                  </a:lnTo>
                  <a:lnTo>
                    <a:pt x="12" y="124"/>
                  </a:lnTo>
                  <a:lnTo>
                    <a:pt x="83" y="124"/>
                  </a:lnTo>
                  <a:lnTo>
                    <a:pt x="83" y="179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197" y="211"/>
                  </a:lnTo>
                  <a:lnTo>
                    <a:pt x="197" y="179"/>
                  </a:lnTo>
                  <a:lnTo>
                    <a:pt x="114" y="179"/>
                  </a:lnTo>
                  <a:lnTo>
                    <a:pt x="11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5172A033-D6FE-4396-A2D0-1DB92F293F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16" y="2099"/>
              <a:ext cx="197" cy="141"/>
            </a:xfrm>
            <a:custGeom>
              <a:avLst/>
              <a:gdLst>
                <a:gd name="T0" fmla="*/ 0 w 197"/>
                <a:gd name="T1" fmla="*/ 34 h 141"/>
                <a:gd name="T2" fmla="*/ 48 w 197"/>
                <a:gd name="T3" fmla="*/ 34 h 141"/>
                <a:gd name="T4" fmla="*/ 48 w 197"/>
                <a:gd name="T5" fmla="*/ 56 h 141"/>
                <a:gd name="T6" fmla="*/ 10 w 197"/>
                <a:gd name="T7" fmla="*/ 56 h 141"/>
                <a:gd name="T8" fmla="*/ 10 w 197"/>
                <a:gd name="T9" fmla="*/ 90 h 141"/>
                <a:gd name="T10" fmla="*/ 159 w 197"/>
                <a:gd name="T11" fmla="*/ 90 h 141"/>
                <a:gd name="T12" fmla="*/ 159 w 197"/>
                <a:gd name="T13" fmla="*/ 141 h 141"/>
                <a:gd name="T14" fmla="*/ 190 w 197"/>
                <a:gd name="T15" fmla="*/ 141 h 141"/>
                <a:gd name="T16" fmla="*/ 190 w 197"/>
                <a:gd name="T17" fmla="*/ 56 h 141"/>
                <a:gd name="T18" fmla="*/ 150 w 197"/>
                <a:gd name="T19" fmla="*/ 56 h 141"/>
                <a:gd name="T20" fmla="*/ 150 w 197"/>
                <a:gd name="T21" fmla="*/ 34 h 141"/>
                <a:gd name="T22" fmla="*/ 197 w 197"/>
                <a:gd name="T23" fmla="*/ 34 h 141"/>
                <a:gd name="T24" fmla="*/ 197 w 197"/>
                <a:gd name="T25" fmla="*/ 0 h 141"/>
                <a:gd name="T26" fmla="*/ 0 w 197"/>
                <a:gd name="T27" fmla="*/ 0 h 141"/>
                <a:gd name="T28" fmla="*/ 0 w 197"/>
                <a:gd name="T29" fmla="*/ 34 h 141"/>
                <a:gd name="T30" fmla="*/ 81 w 197"/>
                <a:gd name="T31" fmla="*/ 34 h 141"/>
                <a:gd name="T32" fmla="*/ 119 w 197"/>
                <a:gd name="T33" fmla="*/ 34 h 141"/>
                <a:gd name="T34" fmla="*/ 119 w 197"/>
                <a:gd name="T35" fmla="*/ 56 h 141"/>
                <a:gd name="T36" fmla="*/ 81 w 197"/>
                <a:gd name="T37" fmla="*/ 56 h 141"/>
                <a:gd name="T38" fmla="*/ 81 w 197"/>
                <a:gd name="T39" fmla="*/ 3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7" h="141">
                  <a:moveTo>
                    <a:pt x="0" y="34"/>
                  </a:moveTo>
                  <a:lnTo>
                    <a:pt x="48" y="34"/>
                  </a:lnTo>
                  <a:lnTo>
                    <a:pt x="48" y="56"/>
                  </a:lnTo>
                  <a:lnTo>
                    <a:pt x="10" y="56"/>
                  </a:lnTo>
                  <a:lnTo>
                    <a:pt x="10" y="90"/>
                  </a:lnTo>
                  <a:lnTo>
                    <a:pt x="159" y="90"/>
                  </a:lnTo>
                  <a:lnTo>
                    <a:pt x="159" y="141"/>
                  </a:lnTo>
                  <a:lnTo>
                    <a:pt x="190" y="141"/>
                  </a:lnTo>
                  <a:lnTo>
                    <a:pt x="190" y="56"/>
                  </a:lnTo>
                  <a:lnTo>
                    <a:pt x="150" y="56"/>
                  </a:lnTo>
                  <a:lnTo>
                    <a:pt x="150" y="34"/>
                  </a:lnTo>
                  <a:lnTo>
                    <a:pt x="197" y="34"/>
                  </a:lnTo>
                  <a:lnTo>
                    <a:pt x="197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81" y="34"/>
                  </a:moveTo>
                  <a:lnTo>
                    <a:pt x="119" y="34"/>
                  </a:lnTo>
                  <a:lnTo>
                    <a:pt x="119" y="56"/>
                  </a:lnTo>
                  <a:lnTo>
                    <a:pt x="81" y="56"/>
                  </a:lnTo>
                  <a:lnTo>
                    <a:pt x="81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66452C66-DA02-4714-9E9B-569F6901E6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9" y="1976"/>
              <a:ext cx="114" cy="116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13 h 48"/>
                <a:gd name="T12" fmla="*/ 35 w 48"/>
                <a:gd name="T13" fmla="*/ 24 h 48"/>
                <a:gd name="T14" fmla="*/ 24 w 48"/>
                <a:gd name="T15" fmla="*/ 34 h 48"/>
                <a:gd name="T16" fmla="*/ 13 w 48"/>
                <a:gd name="T17" fmla="*/ 24 h 48"/>
                <a:gd name="T18" fmla="*/ 24 w 48"/>
                <a:gd name="T1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7" y="48"/>
                    <a:pt x="48" y="37"/>
                    <a:pt x="48" y="24"/>
                  </a:cubicBezTo>
                  <a:cubicBezTo>
                    <a:pt x="48" y="10"/>
                    <a:pt x="37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13"/>
                  </a:move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4"/>
                    <a:pt x="24" y="34"/>
                  </a:cubicBezTo>
                  <a:cubicBezTo>
                    <a:pt x="18" y="34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C57A8DA2-5934-4DC1-B542-07B6594764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34" y="2141"/>
              <a:ext cx="114" cy="11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35 h 48"/>
                <a:gd name="T12" fmla="*/ 13 w 48"/>
                <a:gd name="T13" fmla="*/ 24 h 48"/>
                <a:gd name="T14" fmla="*/ 24 w 48"/>
                <a:gd name="T15" fmla="*/ 13 h 48"/>
                <a:gd name="T16" fmla="*/ 35 w 48"/>
                <a:gd name="T17" fmla="*/ 24 h 48"/>
                <a:gd name="T18" fmla="*/ 24 w 48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35"/>
                  </a:moveTo>
                  <a:cubicBezTo>
                    <a:pt x="18" y="35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4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72C0A261-6AD2-4281-BBA4-522C8F351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2" y="2000"/>
              <a:ext cx="183" cy="133"/>
            </a:xfrm>
            <a:custGeom>
              <a:avLst/>
              <a:gdLst>
                <a:gd name="T0" fmla="*/ 0 w 183"/>
                <a:gd name="T1" fmla="*/ 85 h 133"/>
                <a:gd name="T2" fmla="*/ 76 w 183"/>
                <a:gd name="T3" fmla="*/ 85 h 133"/>
                <a:gd name="T4" fmla="*/ 76 w 183"/>
                <a:gd name="T5" fmla="*/ 102 h 133"/>
                <a:gd name="T6" fmla="*/ 0 w 183"/>
                <a:gd name="T7" fmla="*/ 102 h 133"/>
                <a:gd name="T8" fmla="*/ 0 w 183"/>
                <a:gd name="T9" fmla="*/ 133 h 133"/>
                <a:gd name="T10" fmla="*/ 183 w 183"/>
                <a:gd name="T11" fmla="*/ 133 h 133"/>
                <a:gd name="T12" fmla="*/ 183 w 183"/>
                <a:gd name="T13" fmla="*/ 102 h 133"/>
                <a:gd name="T14" fmla="*/ 107 w 183"/>
                <a:gd name="T15" fmla="*/ 102 h 133"/>
                <a:gd name="T16" fmla="*/ 107 w 183"/>
                <a:gd name="T17" fmla="*/ 85 h 133"/>
                <a:gd name="T18" fmla="*/ 183 w 183"/>
                <a:gd name="T19" fmla="*/ 85 h 133"/>
                <a:gd name="T20" fmla="*/ 183 w 183"/>
                <a:gd name="T21" fmla="*/ 51 h 133"/>
                <a:gd name="T22" fmla="*/ 33 w 183"/>
                <a:gd name="T23" fmla="*/ 51 h 133"/>
                <a:gd name="T24" fmla="*/ 33 w 183"/>
                <a:gd name="T25" fmla="*/ 32 h 133"/>
                <a:gd name="T26" fmla="*/ 183 w 183"/>
                <a:gd name="T27" fmla="*/ 32 h 133"/>
                <a:gd name="T28" fmla="*/ 183 w 183"/>
                <a:gd name="T29" fmla="*/ 0 h 133"/>
                <a:gd name="T30" fmla="*/ 0 w 183"/>
                <a:gd name="T31" fmla="*/ 0 h 133"/>
                <a:gd name="T32" fmla="*/ 0 w 183"/>
                <a:gd name="T33" fmla="*/ 85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3" h="133">
                  <a:moveTo>
                    <a:pt x="0" y="85"/>
                  </a:moveTo>
                  <a:lnTo>
                    <a:pt x="76" y="85"/>
                  </a:lnTo>
                  <a:lnTo>
                    <a:pt x="76" y="102"/>
                  </a:lnTo>
                  <a:lnTo>
                    <a:pt x="0" y="102"/>
                  </a:lnTo>
                  <a:lnTo>
                    <a:pt x="0" y="133"/>
                  </a:lnTo>
                  <a:lnTo>
                    <a:pt x="183" y="133"/>
                  </a:lnTo>
                  <a:lnTo>
                    <a:pt x="183" y="102"/>
                  </a:lnTo>
                  <a:lnTo>
                    <a:pt x="107" y="102"/>
                  </a:lnTo>
                  <a:lnTo>
                    <a:pt x="107" y="85"/>
                  </a:lnTo>
                  <a:lnTo>
                    <a:pt x="183" y="85"/>
                  </a:lnTo>
                  <a:lnTo>
                    <a:pt x="183" y="51"/>
                  </a:lnTo>
                  <a:lnTo>
                    <a:pt x="33" y="51"/>
                  </a:lnTo>
                  <a:lnTo>
                    <a:pt x="33" y="32"/>
                  </a:lnTo>
                  <a:lnTo>
                    <a:pt x="183" y="32"/>
                  </a:lnTo>
                  <a:lnTo>
                    <a:pt x="183" y="0"/>
                  </a:lnTo>
                  <a:lnTo>
                    <a:pt x="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4860CAAD-AA67-449C-A727-53BAA33A03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45" y="2141"/>
              <a:ext cx="117" cy="116"/>
            </a:xfrm>
            <a:custGeom>
              <a:avLst/>
              <a:gdLst>
                <a:gd name="T0" fmla="*/ 25 w 49"/>
                <a:gd name="T1" fmla="*/ 0 h 48"/>
                <a:gd name="T2" fmla="*/ 0 w 49"/>
                <a:gd name="T3" fmla="*/ 24 h 48"/>
                <a:gd name="T4" fmla="*/ 25 w 49"/>
                <a:gd name="T5" fmla="*/ 48 h 48"/>
                <a:gd name="T6" fmla="*/ 49 w 49"/>
                <a:gd name="T7" fmla="*/ 24 h 48"/>
                <a:gd name="T8" fmla="*/ 25 w 49"/>
                <a:gd name="T9" fmla="*/ 0 h 48"/>
                <a:gd name="T10" fmla="*/ 25 w 49"/>
                <a:gd name="T11" fmla="*/ 35 h 48"/>
                <a:gd name="T12" fmla="*/ 14 w 49"/>
                <a:gd name="T13" fmla="*/ 24 h 48"/>
                <a:gd name="T14" fmla="*/ 25 w 49"/>
                <a:gd name="T15" fmla="*/ 13 h 48"/>
                <a:gd name="T16" fmla="*/ 35 w 49"/>
                <a:gd name="T17" fmla="*/ 24 h 48"/>
                <a:gd name="T18" fmla="*/ 25 w 49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8">
                  <a:moveTo>
                    <a:pt x="25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38" y="48"/>
                    <a:pt x="49" y="38"/>
                    <a:pt x="49" y="24"/>
                  </a:cubicBezTo>
                  <a:cubicBezTo>
                    <a:pt x="49" y="11"/>
                    <a:pt x="38" y="0"/>
                    <a:pt x="25" y="0"/>
                  </a:cubicBezTo>
                  <a:close/>
                  <a:moveTo>
                    <a:pt x="25" y="35"/>
                  </a:moveTo>
                  <a:cubicBezTo>
                    <a:pt x="19" y="35"/>
                    <a:pt x="14" y="30"/>
                    <a:pt x="14" y="24"/>
                  </a:cubicBezTo>
                  <a:cubicBezTo>
                    <a:pt x="14" y="18"/>
                    <a:pt x="19" y="13"/>
                    <a:pt x="25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5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439E6FDA-B385-43B7-9EDB-0C2DF2AED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095"/>
              <a:ext cx="148" cy="79"/>
            </a:xfrm>
            <a:custGeom>
              <a:avLst/>
              <a:gdLst>
                <a:gd name="T0" fmla="*/ 57 w 148"/>
                <a:gd name="T1" fmla="*/ 79 h 79"/>
                <a:gd name="T2" fmla="*/ 91 w 148"/>
                <a:gd name="T3" fmla="*/ 79 h 79"/>
                <a:gd name="T4" fmla="*/ 91 w 148"/>
                <a:gd name="T5" fmla="*/ 31 h 79"/>
                <a:gd name="T6" fmla="*/ 148 w 148"/>
                <a:gd name="T7" fmla="*/ 31 h 79"/>
                <a:gd name="T8" fmla="*/ 148 w 148"/>
                <a:gd name="T9" fmla="*/ 0 h 79"/>
                <a:gd name="T10" fmla="*/ 0 w 148"/>
                <a:gd name="T11" fmla="*/ 0 h 79"/>
                <a:gd name="T12" fmla="*/ 0 w 148"/>
                <a:gd name="T13" fmla="*/ 31 h 79"/>
                <a:gd name="T14" fmla="*/ 57 w 148"/>
                <a:gd name="T15" fmla="*/ 31 h 79"/>
                <a:gd name="T16" fmla="*/ 57 w 148"/>
                <a:gd name="T1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79">
                  <a:moveTo>
                    <a:pt x="57" y="79"/>
                  </a:moveTo>
                  <a:lnTo>
                    <a:pt x="91" y="79"/>
                  </a:lnTo>
                  <a:lnTo>
                    <a:pt x="91" y="31"/>
                  </a:lnTo>
                  <a:lnTo>
                    <a:pt x="148" y="31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57" y="31"/>
                  </a:lnTo>
                  <a:lnTo>
                    <a:pt x="57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D14CA403-A23F-4BAA-9D5A-50D126D5F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" y="1979"/>
              <a:ext cx="76" cy="203"/>
            </a:xfrm>
            <a:custGeom>
              <a:avLst/>
              <a:gdLst>
                <a:gd name="T0" fmla="*/ 0 w 76"/>
                <a:gd name="T1" fmla="*/ 188 h 203"/>
                <a:gd name="T2" fmla="*/ 45 w 76"/>
                <a:gd name="T3" fmla="*/ 188 h 203"/>
                <a:gd name="T4" fmla="*/ 45 w 76"/>
                <a:gd name="T5" fmla="*/ 203 h 203"/>
                <a:gd name="T6" fmla="*/ 76 w 76"/>
                <a:gd name="T7" fmla="*/ 203 h 203"/>
                <a:gd name="T8" fmla="*/ 76 w 76"/>
                <a:gd name="T9" fmla="*/ 0 h 203"/>
                <a:gd name="T10" fmla="*/ 45 w 76"/>
                <a:gd name="T11" fmla="*/ 0 h 203"/>
                <a:gd name="T12" fmla="*/ 45 w 76"/>
                <a:gd name="T13" fmla="*/ 154 h 203"/>
                <a:gd name="T14" fmla="*/ 0 w 76"/>
                <a:gd name="T15" fmla="*/ 154 h 203"/>
                <a:gd name="T16" fmla="*/ 0 w 76"/>
                <a:gd name="T17" fmla="*/ 18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203">
                  <a:moveTo>
                    <a:pt x="0" y="188"/>
                  </a:moveTo>
                  <a:lnTo>
                    <a:pt x="45" y="188"/>
                  </a:lnTo>
                  <a:lnTo>
                    <a:pt x="45" y="203"/>
                  </a:lnTo>
                  <a:lnTo>
                    <a:pt x="76" y="203"/>
                  </a:lnTo>
                  <a:lnTo>
                    <a:pt x="76" y="0"/>
                  </a:lnTo>
                  <a:lnTo>
                    <a:pt x="45" y="0"/>
                  </a:lnTo>
                  <a:lnTo>
                    <a:pt x="45" y="154"/>
                  </a:lnTo>
                  <a:lnTo>
                    <a:pt x="0" y="154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7C820448-FC3F-4333-919C-F26930E66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155"/>
              <a:ext cx="202" cy="85"/>
            </a:xfrm>
            <a:custGeom>
              <a:avLst/>
              <a:gdLst>
                <a:gd name="T0" fmla="*/ 34 w 202"/>
                <a:gd name="T1" fmla="*/ 51 h 85"/>
                <a:gd name="T2" fmla="*/ 34 w 202"/>
                <a:gd name="T3" fmla="*/ 0 h 85"/>
                <a:gd name="T4" fmla="*/ 0 w 202"/>
                <a:gd name="T5" fmla="*/ 0 h 85"/>
                <a:gd name="T6" fmla="*/ 0 w 202"/>
                <a:gd name="T7" fmla="*/ 85 h 85"/>
                <a:gd name="T8" fmla="*/ 202 w 202"/>
                <a:gd name="T9" fmla="*/ 85 h 85"/>
                <a:gd name="T10" fmla="*/ 202 w 202"/>
                <a:gd name="T11" fmla="*/ 51 h 85"/>
                <a:gd name="T12" fmla="*/ 34 w 202"/>
                <a:gd name="T13" fmla="*/ 5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" h="85">
                  <a:moveTo>
                    <a:pt x="34" y="51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85"/>
                  </a:lnTo>
                  <a:lnTo>
                    <a:pt x="202" y="85"/>
                  </a:lnTo>
                  <a:lnTo>
                    <a:pt x="202" y="51"/>
                  </a:lnTo>
                  <a:lnTo>
                    <a:pt x="34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C8905636-1110-4005-80E4-2A8AE9B2C3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1" y="1976"/>
              <a:ext cx="110" cy="111"/>
            </a:xfrm>
            <a:custGeom>
              <a:avLst/>
              <a:gdLst>
                <a:gd name="T0" fmla="*/ 23 w 46"/>
                <a:gd name="T1" fmla="*/ 46 h 46"/>
                <a:gd name="T2" fmla="*/ 46 w 46"/>
                <a:gd name="T3" fmla="*/ 23 h 46"/>
                <a:gd name="T4" fmla="*/ 23 w 46"/>
                <a:gd name="T5" fmla="*/ 0 h 46"/>
                <a:gd name="T6" fmla="*/ 0 w 46"/>
                <a:gd name="T7" fmla="*/ 23 h 46"/>
                <a:gd name="T8" fmla="*/ 23 w 46"/>
                <a:gd name="T9" fmla="*/ 46 h 46"/>
                <a:gd name="T10" fmla="*/ 23 w 46"/>
                <a:gd name="T11" fmla="*/ 13 h 46"/>
                <a:gd name="T12" fmla="*/ 33 w 46"/>
                <a:gd name="T13" fmla="*/ 23 h 46"/>
                <a:gd name="T14" fmla="*/ 23 w 46"/>
                <a:gd name="T15" fmla="*/ 33 h 46"/>
                <a:gd name="T16" fmla="*/ 13 w 46"/>
                <a:gd name="T17" fmla="*/ 23 h 46"/>
                <a:gd name="T18" fmla="*/ 23 w 46"/>
                <a:gd name="T19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46"/>
                  </a:move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lose/>
                  <a:moveTo>
                    <a:pt x="23" y="13"/>
                  </a:moveTo>
                  <a:cubicBezTo>
                    <a:pt x="28" y="13"/>
                    <a:pt x="33" y="18"/>
                    <a:pt x="33" y="23"/>
                  </a:cubicBezTo>
                  <a:cubicBezTo>
                    <a:pt x="33" y="28"/>
                    <a:pt x="28" y="33"/>
                    <a:pt x="23" y="33"/>
                  </a:cubicBezTo>
                  <a:cubicBezTo>
                    <a:pt x="18" y="33"/>
                    <a:pt x="13" y="28"/>
                    <a:pt x="13" y="23"/>
                  </a:cubicBezTo>
                  <a:cubicBezTo>
                    <a:pt x="13" y="18"/>
                    <a:pt x="18" y="13"/>
                    <a:pt x="23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40502F66-0FAF-4AAA-B96F-412F612A0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295"/>
              <a:ext cx="50" cy="53"/>
            </a:xfrm>
            <a:custGeom>
              <a:avLst/>
              <a:gdLst>
                <a:gd name="T0" fmla="*/ 0 w 21"/>
                <a:gd name="T1" fmla="*/ 0 h 22"/>
                <a:gd name="T2" fmla="*/ 5 w 21"/>
                <a:gd name="T3" fmla="*/ 0 h 22"/>
                <a:gd name="T4" fmla="*/ 5 w 21"/>
                <a:gd name="T5" fmla="*/ 10 h 22"/>
                <a:gd name="T6" fmla="*/ 15 w 21"/>
                <a:gd name="T7" fmla="*/ 0 h 22"/>
                <a:gd name="T8" fmla="*/ 21 w 21"/>
                <a:gd name="T9" fmla="*/ 0 h 22"/>
                <a:gd name="T10" fmla="*/ 11 w 21"/>
                <a:gd name="T11" fmla="*/ 10 h 22"/>
                <a:gd name="T12" fmla="*/ 21 w 21"/>
                <a:gd name="T13" fmla="*/ 22 h 22"/>
                <a:gd name="T14" fmla="*/ 16 w 21"/>
                <a:gd name="T15" fmla="*/ 22 h 22"/>
                <a:gd name="T16" fmla="*/ 8 w 21"/>
                <a:gd name="T17" fmla="*/ 12 h 22"/>
                <a:gd name="T18" fmla="*/ 5 w 21"/>
                <a:gd name="T19" fmla="*/ 15 h 22"/>
                <a:gd name="T20" fmla="*/ 5 w 21"/>
                <a:gd name="T21" fmla="*/ 22 h 22"/>
                <a:gd name="T22" fmla="*/ 0 w 21"/>
                <a:gd name="T23" fmla="*/ 22 h 22"/>
                <a:gd name="T24" fmla="*/ 0 w 21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8" y="7"/>
                    <a:pt x="11" y="4"/>
                    <a:pt x="1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B88AF02D-DEBE-43A5-87B2-14CE821448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1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80705408-1D65-4B37-A965-B9699B34F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8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6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92112B7D-4D31-4DF0-8E8C-C8309FDF98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97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1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5" y="13"/>
                    <a:pt x="8" y="13"/>
                  </a:cubicBezTo>
                  <a:cubicBezTo>
                    <a:pt x="10" y="13"/>
                    <a:pt x="11" y="13"/>
                    <a:pt x="11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1" y="5"/>
                    <a:pt x="11" y="3"/>
                    <a:pt x="8" y="3"/>
                  </a:cubicBezTo>
                  <a:cubicBezTo>
                    <a:pt x="5" y="3"/>
                    <a:pt x="4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B9449837-4705-4BDA-B609-A0E2A6F2DC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40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2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E432C069-C5DC-4F91-9B42-41A2D2D7E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" y="2295"/>
              <a:ext cx="41" cy="53"/>
            </a:xfrm>
            <a:custGeom>
              <a:avLst/>
              <a:gdLst>
                <a:gd name="T0" fmla="*/ 39 w 41"/>
                <a:gd name="T1" fmla="*/ 32 h 53"/>
                <a:gd name="T2" fmla="*/ 10 w 41"/>
                <a:gd name="T3" fmla="*/ 32 h 53"/>
                <a:gd name="T4" fmla="*/ 10 w 41"/>
                <a:gd name="T5" fmla="*/ 44 h 53"/>
                <a:gd name="T6" fmla="*/ 41 w 41"/>
                <a:gd name="T7" fmla="*/ 44 h 53"/>
                <a:gd name="T8" fmla="*/ 41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  <a:gd name="T14" fmla="*/ 39 w 41"/>
                <a:gd name="T15" fmla="*/ 0 h 53"/>
                <a:gd name="T16" fmla="*/ 39 w 41"/>
                <a:gd name="T17" fmla="*/ 10 h 53"/>
                <a:gd name="T18" fmla="*/ 10 w 41"/>
                <a:gd name="T19" fmla="*/ 10 h 53"/>
                <a:gd name="T20" fmla="*/ 10 w 41"/>
                <a:gd name="T21" fmla="*/ 22 h 53"/>
                <a:gd name="T22" fmla="*/ 39 w 41"/>
                <a:gd name="T23" fmla="*/ 22 h 53"/>
                <a:gd name="T24" fmla="*/ 39 w 41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53">
                  <a:moveTo>
                    <a:pt x="39" y="32"/>
                  </a:moveTo>
                  <a:lnTo>
                    <a:pt x="10" y="32"/>
                  </a:lnTo>
                  <a:lnTo>
                    <a:pt x="10" y="44"/>
                  </a:lnTo>
                  <a:lnTo>
                    <a:pt x="41" y="44"/>
                  </a:lnTo>
                  <a:lnTo>
                    <a:pt x="41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39" y="0"/>
                  </a:lnTo>
                  <a:lnTo>
                    <a:pt x="39" y="10"/>
                  </a:lnTo>
                  <a:lnTo>
                    <a:pt x="10" y="10"/>
                  </a:lnTo>
                  <a:lnTo>
                    <a:pt x="10" y="22"/>
                  </a:lnTo>
                  <a:lnTo>
                    <a:pt x="39" y="22"/>
                  </a:lnTo>
                  <a:lnTo>
                    <a:pt x="39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CF5A5FD2-82CB-4775-8905-1F2ED89269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6" y="2310"/>
              <a:ext cx="57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4 w 24"/>
                <a:gd name="T11" fmla="*/ 3 h 16"/>
                <a:gd name="T12" fmla="*/ 19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7" y="0"/>
                    <a:pt x="9" y="0"/>
                  </a:cubicBezTo>
                  <a:cubicBezTo>
                    <a:pt x="12" y="0"/>
                    <a:pt x="13" y="1"/>
                    <a:pt x="14" y="3"/>
                  </a:cubicBezTo>
                  <a:cubicBezTo>
                    <a:pt x="14" y="1"/>
                    <a:pt x="16" y="0"/>
                    <a:pt x="19" y="0"/>
                  </a:cubicBezTo>
                  <a:cubicBezTo>
                    <a:pt x="22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20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D99D40EA-8BA9-47EE-9192-85D882B822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23" y="2310"/>
              <a:ext cx="40" cy="55"/>
            </a:xfrm>
            <a:custGeom>
              <a:avLst/>
              <a:gdLst>
                <a:gd name="T0" fmla="*/ 5 w 17"/>
                <a:gd name="T1" fmla="*/ 14 h 23"/>
                <a:gd name="T2" fmla="*/ 5 w 17"/>
                <a:gd name="T3" fmla="*/ 23 h 23"/>
                <a:gd name="T4" fmla="*/ 0 w 17"/>
                <a:gd name="T5" fmla="*/ 23 h 23"/>
                <a:gd name="T6" fmla="*/ 0 w 17"/>
                <a:gd name="T7" fmla="*/ 4 h 23"/>
                <a:gd name="T8" fmla="*/ 0 w 17"/>
                <a:gd name="T9" fmla="*/ 0 h 23"/>
                <a:gd name="T10" fmla="*/ 4 w 17"/>
                <a:gd name="T11" fmla="*/ 0 h 23"/>
                <a:gd name="T12" fmla="*/ 5 w 17"/>
                <a:gd name="T13" fmla="*/ 3 h 23"/>
                <a:gd name="T14" fmla="*/ 10 w 17"/>
                <a:gd name="T15" fmla="*/ 0 h 23"/>
                <a:gd name="T16" fmla="*/ 17 w 17"/>
                <a:gd name="T17" fmla="*/ 8 h 23"/>
                <a:gd name="T18" fmla="*/ 9 w 17"/>
                <a:gd name="T19" fmla="*/ 17 h 23"/>
                <a:gd name="T20" fmla="*/ 5 w 17"/>
                <a:gd name="T21" fmla="*/ 14 h 23"/>
                <a:gd name="T22" fmla="*/ 13 w 17"/>
                <a:gd name="T23" fmla="*/ 8 h 23"/>
                <a:gd name="T24" fmla="*/ 9 w 17"/>
                <a:gd name="T25" fmla="*/ 3 h 23"/>
                <a:gd name="T26" fmla="*/ 5 w 17"/>
                <a:gd name="T27" fmla="*/ 8 h 23"/>
                <a:gd name="T28" fmla="*/ 9 w 17"/>
                <a:gd name="T29" fmla="*/ 13 h 23"/>
                <a:gd name="T30" fmla="*/ 13 w 17"/>
                <a:gd name="T3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3">
                  <a:moveTo>
                    <a:pt x="5" y="14"/>
                  </a:moveTo>
                  <a:cubicBezTo>
                    <a:pt x="5" y="23"/>
                    <a:pt x="5" y="23"/>
                    <a:pt x="5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4" y="0"/>
                    <a:pt x="17" y="3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ubicBezTo>
                    <a:pt x="7" y="17"/>
                    <a:pt x="5" y="15"/>
                    <a:pt x="5" y="14"/>
                  </a:cubicBezTo>
                  <a:close/>
                  <a:moveTo>
                    <a:pt x="13" y="8"/>
                  </a:moveTo>
                  <a:cubicBezTo>
                    <a:pt x="13" y="6"/>
                    <a:pt x="11" y="3"/>
                    <a:pt x="9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Rectangle 38">
              <a:extLst>
                <a:ext uri="{FF2B5EF4-FFF2-40B4-BE49-F238E27FC236}">
                  <a16:creationId xmlns:a16="http://schemas.microsoft.com/office/drawing/2014/main" id="{026E58BF-BAF3-45B5-9998-D5D99A04BF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0" y="2293"/>
              <a:ext cx="12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950F588D-B933-490B-9C5A-C436B67D6A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9" y="2310"/>
              <a:ext cx="41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29DA9D44-8FEA-4DF1-86EC-1BA80D025A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2" y="2310"/>
              <a:ext cx="40" cy="55"/>
            </a:xfrm>
            <a:custGeom>
              <a:avLst/>
              <a:gdLst>
                <a:gd name="T0" fmla="*/ 5 w 17"/>
                <a:gd name="T1" fmla="*/ 0 h 23"/>
                <a:gd name="T2" fmla="*/ 9 w 17"/>
                <a:gd name="T3" fmla="*/ 13 h 23"/>
                <a:gd name="T4" fmla="*/ 9 w 17"/>
                <a:gd name="T5" fmla="*/ 13 h 23"/>
                <a:gd name="T6" fmla="*/ 13 w 17"/>
                <a:gd name="T7" fmla="*/ 0 h 23"/>
                <a:gd name="T8" fmla="*/ 17 w 17"/>
                <a:gd name="T9" fmla="*/ 0 h 23"/>
                <a:gd name="T10" fmla="*/ 12 w 17"/>
                <a:gd name="T11" fmla="*/ 14 h 23"/>
                <a:gd name="T12" fmla="*/ 4 w 17"/>
                <a:gd name="T13" fmla="*/ 23 h 23"/>
                <a:gd name="T14" fmla="*/ 2 w 17"/>
                <a:gd name="T15" fmla="*/ 23 h 23"/>
                <a:gd name="T16" fmla="*/ 2 w 17"/>
                <a:gd name="T17" fmla="*/ 20 h 23"/>
                <a:gd name="T18" fmla="*/ 3 w 17"/>
                <a:gd name="T19" fmla="*/ 20 h 23"/>
                <a:gd name="T20" fmla="*/ 7 w 17"/>
                <a:gd name="T21" fmla="*/ 17 h 23"/>
                <a:gd name="T22" fmla="*/ 0 w 17"/>
                <a:gd name="T23" fmla="*/ 0 h 23"/>
                <a:gd name="T24" fmla="*/ 5 w 17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5" y="0"/>
                  </a:moveTo>
                  <a:cubicBezTo>
                    <a:pt x="7" y="7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1" y="7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0" y="21"/>
                    <a:pt x="9" y="23"/>
                    <a:pt x="4" y="23"/>
                  </a:cubicBezTo>
                  <a:cubicBezTo>
                    <a:pt x="3" y="23"/>
                    <a:pt x="2" y="23"/>
                    <a:pt x="2" y="23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5" y="20"/>
                    <a:pt x="6" y="19"/>
                    <a:pt x="7" y="1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59123BF1-4F37-4591-B353-E7D3ED373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" y="2310"/>
              <a:ext cx="58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3 w 24"/>
                <a:gd name="T11" fmla="*/ 3 h 16"/>
                <a:gd name="T12" fmla="*/ 18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1" y="0"/>
                    <a:pt x="13" y="1"/>
                    <a:pt x="13" y="3"/>
                  </a:cubicBezTo>
                  <a:cubicBezTo>
                    <a:pt x="14" y="1"/>
                    <a:pt x="15" y="0"/>
                    <a:pt x="18" y="0"/>
                  </a:cubicBezTo>
                  <a:cubicBezTo>
                    <a:pt x="21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19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5B270224-B03B-4B7D-A51B-9B281471FA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4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AB2C44F7-6585-4AC4-8381-99827CA56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1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7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4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BAD291E9-9EFD-458B-B7CB-974C3582B5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2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0E5FF9EF-C9A5-41DC-8E6C-3C3C4D8CE0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84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FBE95DB3-4A31-4A8C-BB20-6D7E0A4E47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6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1FA29D6E-C28C-4BE9-96CA-E5EBC44184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2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4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ADA1956F-FD7F-4B60-823A-6851D7DCE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2295"/>
              <a:ext cx="41" cy="53"/>
            </a:xfrm>
            <a:custGeom>
              <a:avLst/>
              <a:gdLst>
                <a:gd name="T0" fmla="*/ 0 w 41"/>
                <a:gd name="T1" fmla="*/ 0 h 53"/>
                <a:gd name="T2" fmla="*/ 12 w 41"/>
                <a:gd name="T3" fmla="*/ 0 h 53"/>
                <a:gd name="T4" fmla="*/ 12 w 41"/>
                <a:gd name="T5" fmla="*/ 44 h 53"/>
                <a:gd name="T6" fmla="*/ 41 w 41"/>
                <a:gd name="T7" fmla="*/ 44 h 53"/>
                <a:gd name="T8" fmla="*/ 38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53">
                  <a:moveTo>
                    <a:pt x="0" y="0"/>
                  </a:moveTo>
                  <a:lnTo>
                    <a:pt x="12" y="0"/>
                  </a:lnTo>
                  <a:lnTo>
                    <a:pt x="12" y="44"/>
                  </a:lnTo>
                  <a:lnTo>
                    <a:pt x="41" y="44"/>
                  </a:lnTo>
                  <a:lnTo>
                    <a:pt x="38" y="53"/>
                  </a:lnTo>
                  <a:lnTo>
                    <a:pt x="0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6FBC4422-BD67-4939-A6FB-D69346F8F5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86" y="2310"/>
              <a:ext cx="38" cy="41"/>
            </a:xfrm>
            <a:custGeom>
              <a:avLst/>
              <a:gdLst>
                <a:gd name="T0" fmla="*/ 15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1 w 16"/>
                <a:gd name="T15" fmla="*/ 6 h 17"/>
                <a:gd name="T16" fmla="*/ 11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5 w 16"/>
                <a:gd name="T27" fmla="*/ 6 h 17"/>
                <a:gd name="T28" fmla="*/ 15 w 16"/>
                <a:gd name="T29" fmla="*/ 12 h 17"/>
                <a:gd name="T30" fmla="*/ 11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1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5" y="12"/>
                  </a:moveTo>
                  <a:cubicBezTo>
                    <a:pt x="15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50">
              <a:extLst>
                <a:ext uri="{FF2B5EF4-FFF2-40B4-BE49-F238E27FC236}">
                  <a16:creationId xmlns:a16="http://schemas.microsoft.com/office/drawing/2014/main" id="{C0A71565-62D1-452E-9EF3-B155D6FE7D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4" y="2293"/>
              <a:ext cx="38" cy="58"/>
            </a:xfrm>
            <a:custGeom>
              <a:avLst/>
              <a:gdLst>
                <a:gd name="T0" fmla="*/ 0 w 16"/>
                <a:gd name="T1" fmla="*/ 0 h 24"/>
                <a:gd name="T2" fmla="*/ 4 w 16"/>
                <a:gd name="T3" fmla="*/ 0 h 24"/>
                <a:gd name="T4" fmla="*/ 4 w 16"/>
                <a:gd name="T5" fmla="*/ 9 h 24"/>
                <a:gd name="T6" fmla="*/ 9 w 16"/>
                <a:gd name="T7" fmla="*/ 7 h 24"/>
                <a:gd name="T8" fmla="*/ 16 w 16"/>
                <a:gd name="T9" fmla="*/ 15 h 24"/>
                <a:gd name="T10" fmla="*/ 9 w 16"/>
                <a:gd name="T11" fmla="*/ 24 h 24"/>
                <a:gd name="T12" fmla="*/ 4 w 16"/>
                <a:gd name="T13" fmla="*/ 21 h 24"/>
                <a:gd name="T14" fmla="*/ 4 w 16"/>
                <a:gd name="T15" fmla="*/ 23 h 24"/>
                <a:gd name="T16" fmla="*/ 0 w 16"/>
                <a:gd name="T17" fmla="*/ 23 h 24"/>
                <a:gd name="T18" fmla="*/ 0 w 16"/>
                <a:gd name="T19" fmla="*/ 18 h 24"/>
                <a:gd name="T20" fmla="*/ 0 w 16"/>
                <a:gd name="T21" fmla="*/ 0 h 24"/>
                <a:gd name="T22" fmla="*/ 12 w 16"/>
                <a:gd name="T23" fmla="*/ 15 h 24"/>
                <a:gd name="T24" fmla="*/ 8 w 16"/>
                <a:gd name="T25" fmla="*/ 10 h 24"/>
                <a:gd name="T26" fmla="*/ 4 w 16"/>
                <a:gd name="T27" fmla="*/ 15 h 24"/>
                <a:gd name="T28" fmla="*/ 8 w 16"/>
                <a:gd name="T29" fmla="*/ 20 h 24"/>
                <a:gd name="T30" fmla="*/ 12 w 16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4">
                  <a:moveTo>
                    <a:pt x="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5" y="8"/>
                    <a:pt x="6" y="7"/>
                    <a:pt x="9" y="7"/>
                  </a:cubicBezTo>
                  <a:cubicBezTo>
                    <a:pt x="13" y="7"/>
                    <a:pt x="16" y="10"/>
                    <a:pt x="16" y="15"/>
                  </a:cubicBezTo>
                  <a:cubicBezTo>
                    <a:pt x="16" y="20"/>
                    <a:pt x="13" y="24"/>
                    <a:pt x="9" y="24"/>
                  </a:cubicBezTo>
                  <a:cubicBezTo>
                    <a:pt x="6" y="24"/>
                    <a:pt x="5" y="22"/>
                    <a:pt x="4" y="21"/>
                  </a:cubicBezTo>
                  <a:cubicBezTo>
                    <a:pt x="4" y="22"/>
                    <a:pt x="4" y="23"/>
                    <a:pt x="4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1"/>
                    <a:pt x="0" y="20"/>
                    <a:pt x="0" y="18"/>
                  </a:cubicBezTo>
                  <a:lnTo>
                    <a:pt x="0" y="0"/>
                  </a:lnTo>
                  <a:close/>
                  <a:moveTo>
                    <a:pt x="12" y="15"/>
                  </a:moveTo>
                  <a:cubicBezTo>
                    <a:pt x="12" y="13"/>
                    <a:pt x="11" y="10"/>
                    <a:pt x="8" y="10"/>
                  </a:cubicBezTo>
                  <a:cubicBezTo>
                    <a:pt x="5" y="10"/>
                    <a:pt x="4" y="12"/>
                    <a:pt x="4" y="15"/>
                  </a:cubicBezTo>
                  <a:cubicBezTo>
                    <a:pt x="4" y="18"/>
                    <a:pt x="5" y="20"/>
                    <a:pt x="8" y="20"/>
                  </a:cubicBezTo>
                  <a:cubicBezTo>
                    <a:pt x="11" y="20"/>
                    <a:pt x="12" y="18"/>
                    <a:pt x="12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BEB77077-69B8-4407-9424-9DB2AA5EA2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" y="2310"/>
              <a:ext cx="40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52">
              <a:extLst>
                <a:ext uri="{FF2B5EF4-FFF2-40B4-BE49-F238E27FC236}">
                  <a16:creationId xmlns:a16="http://schemas.microsoft.com/office/drawing/2014/main" id="{F9319508-43AB-4257-A78E-E947A04F3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0933D598-894D-4885-8FC8-A9DBAA899B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2295"/>
              <a:ext cx="40" cy="53"/>
            </a:xfrm>
            <a:custGeom>
              <a:avLst/>
              <a:gdLst>
                <a:gd name="T0" fmla="*/ 38 w 40"/>
                <a:gd name="T1" fmla="*/ 32 h 53"/>
                <a:gd name="T2" fmla="*/ 9 w 40"/>
                <a:gd name="T3" fmla="*/ 32 h 53"/>
                <a:gd name="T4" fmla="*/ 9 w 40"/>
                <a:gd name="T5" fmla="*/ 44 h 53"/>
                <a:gd name="T6" fmla="*/ 40 w 40"/>
                <a:gd name="T7" fmla="*/ 44 h 53"/>
                <a:gd name="T8" fmla="*/ 40 w 40"/>
                <a:gd name="T9" fmla="*/ 53 h 53"/>
                <a:gd name="T10" fmla="*/ 0 w 40"/>
                <a:gd name="T11" fmla="*/ 53 h 53"/>
                <a:gd name="T12" fmla="*/ 0 w 40"/>
                <a:gd name="T13" fmla="*/ 0 h 53"/>
                <a:gd name="T14" fmla="*/ 40 w 40"/>
                <a:gd name="T15" fmla="*/ 0 h 53"/>
                <a:gd name="T16" fmla="*/ 40 w 40"/>
                <a:gd name="T17" fmla="*/ 10 h 53"/>
                <a:gd name="T18" fmla="*/ 9 w 40"/>
                <a:gd name="T19" fmla="*/ 10 h 53"/>
                <a:gd name="T20" fmla="*/ 9 w 40"/>
                <a:gd name="T21" fmla="*/ 22 h 53"/>
                <a:gd name="T22" fmla="*/ 38 w 40"/>
                <a:gd name="T23" fmla="*/ 22 h 53"/>
                <a:gd name="T24" fmla="*/ 38 w 40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3">
                  <a:moveTo>
                    <a:pt x="38" y="32"/>
                  </a:moveTo>
                  <a:lnTo>
                    <a:pt x="9" y="32"/>
                  </a:lnTo>
                  <a:lnTo>
                    <a:pt x="9" y="44"/>
                  </a:lnTo>
                  <a:lnTo>
                    <a:pt x="40" y="44"/>
                  </a:lnTo>
                  <a:lnTo>
                    <a:pt x="40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10"/>
                  </a:lnTo>
                  <a:lnTo>
                    <a:pt x="9" y="10"/>
                  </a:lnTo>
                  <a:lnTo>
                    <a:pt x="9" y="22"/>
                  </a:lnTo>
                  <a:lnTo>
                    <a:pt x="38" y="22"/>
                  </a:lnTo>
                  <a:lnTo>
                    <a:pt x="38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86F2C306-678D-4E30-87FF-55BD46EC63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4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3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34F77522-AF4C-4088-9039-1D3344827C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3C4610C7-7C1F-4B64-9384-2A1DA81803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2310"/>
              <a:ext cx="38" cy="41"/>
            </a:xfrm>
            <a:custGeom>
              <a:avLst/>
              <a:gdLst>
                <a:gd name="T0" fmla="*/ 16 w 16"/>
                <a:gd name="T1" fmla="*/ 11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5 w 16"/>
                <a:gd name="T9" fmla="*/ 6 h 17"/>
                <a:gd name="T10" fmla="*/ 11 w 16"/>
                <a:gd name="T11" fmla="*/ 6 h 17"/>
                <a:gd name="T12" fmla="*/ 8 w 16"/>
                <a:gd name="T13" fmla="*/ 3 h 17"/>
                <a:gd name="T14" fmla="*/ 4 w 16"/>
                <a:gd name="T15" fmla="*/ 8 h 17"/>
                <a:gd name="T16" fmla="*/ 8 w 16"/>
                <a:gd name="T17" fmla="*/ 13 h 17"/>
                <a:gd name="T18" fmla="*/ 11 w 16"/>
                <a:gd name="T19" fmla="*/ 11 h 17"/>
                <a:gd name="T20" fmla="*/ 16 w 16"/>
                <a:gd name="T21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7">
                  <a:moveTo>
                    <a:pt x="16" y="11"/>
                  </a:move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5" y="4"/>
                    <a:pt x="15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1"/>
                    <a:pt x="5" y="13"/>
                    <a:pt x="8" y="13"/>
                  </a:cubicBezTo>
                  <a:cubicBezTo>
                    <a:pt x="10" y="13"/>
                    <a:pt x="11" y="12"/>
                    <a:pt x="11" y="11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6C6F45E3-92A4-4709-95F7-EB674750DF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2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0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2E5B8B2B-07CF-41DE-A5BA-C68925D4B8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59">
              <a:extLst>
                <a:ext uri="{FF2B5EF4-FFF2-40B4-BE49-F238E27FC236}">
                  <a16:creationId xmlns:a16="http://schemas.microsoft.com/office/drawing/2014/main" id="{8DC7E810-869F-4BB3-AADE-7713C8E75A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35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Freeform 60">
              <a:extLst>
                <a:ext uri="{FF2B5EF4-FFF2-40B4-BE49-F238E27FC236}">
                  <a16:creationId xmlns:a16="http://schemas.microsoft.com/office/drawing/2014/main" id="{31DF4F1E-BD5B-4978-9B67-388566EE8A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4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61">
              <a:extLst>
                <a:ext uri="{FF2B5EF4-FFF2-40B4-BE49-F238E27FC236}">
                  <a16:creationId xmlns:a16="http://schemas.microsoft.com/office/drawing/2014/main" id="{AF6CF677-6FBE-4964-8566-3BBEB2252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2" y="2310"/>
              <a:ext cx="35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62">
              <a:extLst>
                <a:ext uri="{FF2B5EF4-FFF2-40B4-BE49-F238E27FC236}">
                  <a16:creationId xmlns:a16="http://schemas.microsoft.com/office/drawing/2014/main" id="{C534041E-199B-41F0-B41A-A21B8BCD56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5" y="2310"/>
              <a:ext cx="38" cy="41"/>
            </a:xfrm>
            <a:custGeom>
              <a:avLst/>
              <a:gdLst>
                <a:gd name="T0" fmla="*/ 16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2 w 16"/>
                <a:gd name="T15" fmla="*/ 6 h 17"/>
                <a:gd name="T16" fmla="*/ 12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6 w 16"/>
                <a:gd name="T27" fmla="*/ 6 h 17"/>
                <a:gd name="T28" fmla="*/ 16 w 16"/>
                <a:gd name="T29" fmla="*/ 12 h 17"/>
                <a:gd name="T30" fmla="*/ 12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2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6" y="12"/>
                  </a:moveTo>
                  <a:cubicBezTo>
                    <a:pt x="16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4"/>
                    <a:pt x="11" y="3"/>
                    <a:pt x="8" y="3"/>
                  </a:cubicBezTo>
                  <a:cubicBezTo>
                    <a:pt x="6" y="3"/>
                    <a:pt x="6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5" y="0"/>
                    <a:pt x="16" y="3"/>
                    <a:pt x="16" y="6"/>
                  </a:cubicBezTo>
                  <a:lnTo>
                    <a:pt x="16" y="12"/>
                  </a:lnTo>
                  <a:close/>
                  <a:moveTo>
                    <a:pt x="12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6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2" y="12"/>
                    <a:pt x="12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Rectangle 63">
              <a:extLst>
                <a:ext uri="{FF2B5EF4-FFF2-40B4-BE49-F238E27FC236}">
                  <a16:creationId xmlns:a16="http://schemas.microsoft.com/office/drawing/2014/main" id="{C7093C9A-26B6-47A7-83DF-3BE573C9F8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2293"/>
              <a:ext cx="10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Rectangle 64">
              <a:extLst>
                <a:ext uri="{FF2B5EF4-FFF2-40B4-BE49-F238E27FC236}">
                  <a16:creationId xmlns:a16="http://schemas.microsoft.com/office/drawing/2014/main" id="{1E8F58FD-75DA-4620-B262-3E7B4AAEC4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3" y="2295"/>
              <a:ext cx="11" cy="5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1" name="Freeform 65">
              <a:extLst>
                <a:ext uri="{FF2B5EF4-FFF2-40B4-BE49-F238E27FC236}">
                  <a16:creationId xmlns:a16="http://schemas.microsoft.com/office/drawing/2014/main" id="{8458A1FF-CBC3-4D54-9B1A-CD5F236C0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4" y="2310"/>
              <a:ext cx="38" cy="38"/>
            </a:xfrm>
            <a:custGeom>
              <a:avLst/>
              <a:gdLst>
                <a:gd name="T0" fmla="*/ 0 w 16"/>
                <a:gd name="T1" fmla="*/ 4 h 16"/>
                <a:gd name="T2" fmla="*/ 0 w 16"/>
                <a:gd name="T3" fmla="*/ 0 h 16"/>
                <a:gd name="T4" fmla="*/ 5 w 16"/>
                <a:gd name="T5" fmla="*/ 0 h 16"/>
                <a:gd name="T6" fmla="*/ 5 w 16"/>
                <a:gd name="T7" fmla="*/ 3 h 16"/>
                <a:gd name="T8" fmla="*/ 10 w 16"/>
                <a:gd name="T9" fmla="*/ 0 h 16"/>
                <a:gd name="T10" fmla="*/ 16 w 16"/>
                <a:gd name="T11" fmla="*/ 6 h 16"/>
                <a:gd name="T12" fmla="*/ 16 w 16"/>
                <a:gd name="T13" fmla="*/ 16 h 16"/>
                <a:gd name="T14" fmla="*/ 11 w 16"/>
                <a:gd name="T15" fmla="*/ 16 h 16"/>
                <a:gd name="T16" fmla="*/ 11 w 16"/>
                <a:gd name="T17" fmla="*/ 7 h 16"/>
                <a:gd name="T18" fmla="*/ 8 w 16"/>
                <a:gd name="T19" fmla="*/ 3 h 16"/>
                <a:gd name="T20" fmla="*/ 5 w 16"/>
                <a:gd name="T21" fmla="*/ 8 h 16"/>
                <a:gd name="T22" fmla="*/ 5 w 16"/>
                <a:gd name="T23" fmla="*/ 16 h 16"/>
                <a:gd name="T24" fmla="*/ 0 w 16"/>
                <a:gd name="T25" fmla="*/ 16 h 16"/>
                <a:gd name="T26" fmla="*/ 0 w 16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3" y="0"/>
                    <a:pt x="16" y="2"/>
                    <a:pt x="16" y="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3"/>
                    <a:pt x="8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Freeform 66">
              <a:extLst>
                <a:ext uri="{FF2B5EF4-FFF2-40B4-BE49-F238E27FC236}">
                  <a16:creationId xmlns:a16="http://schemas.microsoft.com/office/drawing/2014/main" id="{8AB3BE55-B45D-406E-A4B2-E9EB945C75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" y="2310"/>
              <a:ext cx="36" cy="41"/>
            </a:xfrm>
            <a:custGeom>
              <a:avLst/>
              <a:gdLst>
                <a:gd name="T0" fmla="*/ 4 w 15"/>
                <a:gd name="T1" fmla="*/ 11 h 17"/>
                <a:gd name="T2" fmla="*/ 8 w 15"/>
                <a:gd name="T3" fmla="*/ 14 h 17"/>
                <a:gd name="T4" fmla="*/ 11 w 15"/>
                <a:gd name="T5" fmla="*/ 12 h 17"/>
                <a:gd name="T6" fmla="*/ 7 w 15"/>
                <a:gd name="T7" fmla="*/ 10 h 17"/>
                <a:gd name="T8" fmla="*/ 0 w 15"/>
                <a:gd name="T9" fmla="*/ 5 h 17"/>
                <a:gd name="T10" fmla="*/ 7 w 15"/>
                <a:gd name="T11" fmla="*/ 0 h 17"/>
                <a:gd name="T12" fmla="*/ 14 w 15"/>
                <a:gd name="T13" fmla="*/ 5 h 17"/>
                <a:gd name="T14" fmla="*/ 10 w 15"/>
                <a:gd name="T15" fmla="*/ 5 h 17"/>
                <a:gd name="T16" fmla="*/ 7 w 15"/>
                <a:gd name="T17" fmla="*/ 3 h 17"/>
                <a:gd name="T18" fmla="*/ 4 w 15"/>
                <a:gd name="T19" fmla="*/ 4 h 17"/>
                <a:gd name="T20" fmla="*/ 8 w 15"/>
                <a:gd name="T21" fmla="*/ 6 h 17"/>
                <a:gd name="T22" fmla="*/ 15 w 15"/>
                <a:gd name="T23" fmla="*/ 11 h 17"/>
                <a:gd name="T24" fmla="*/ 7 w 15"/>
                <a:gd name="T25" fmla="*/ 17 h 17"/>
                <a:gd name="T26" fmla="*/ 0 w 15"/>
                <a:gd name="T27" fmla="*/ 11 h 17"/>
                <a:gd name="T28" fmla="*/ 4 w 15"/>
                <a:gd name="T2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17">
                  <a:moveTo>
                    <a:pt x="4" y="11"/>
                  </a:moveTo>
                  <a:cubicBezTo>
                    <a:pt x="4" y="13"/>
                    <a:pt x="5" y="14"/>
                    <a:pt x="8" y="14"/>
                  </a:cubicBezTo>
                  <a:cubicBezTo>
                    <a:pt x="10" y="14"/>
                    <a:pt x="11" y="13"/>
                    <a:pt x="11" y="12"/>
                  </a:cubicBezTo>
                  <a:cubicBezTo>
                    <a:pt x="11" y="11"/>
                    <a:pt x="10" y="10"/>
                    <a:pt x="7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3"/>
                    <a:pt x="2" y="0"/>
                    <a:pt x="7" y="0"/>
                  </a:cubicBezTo>
                  <a:cubicBezTo>
                    <a:pt x="12" y="0"/>
                    <a:pt x="14" y="3"/>
                    <a:pt x="14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9" y="3"/>
                    <a:pt x="7" y="3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4" y="5"/>
                    <a:pt x="5" y="6"/>
                    <a:pt x="8" y="6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3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4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67">
              <a:extLst>
                <a:ext uri="{FF2B5EF4-FFF2-40B4-BE49-F238E27FC236}">
                  <a16:creationId xmlns:a16="http://schemas.microsoft.com/office/drawing/2014/main" id="{F345EBF9-CF7E-4188-A321-90E39512C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Freeform 68">
              <a:extLst>
                <a:ext uri="{FF2B5EF4-FFF2-40B4-BE49-F238E27FC236}">
                  <a16:creationId xmlns:a16="http://schemas.microsoft.com/office/drawing/2014/main" id="{BBCE2731-6765-4D84-9903-AD4472E85F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0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Freeform 69">
              <a:extLst>
                <a:ext uri="{FF2B5EF4-FFF2-40B4-BE49-F238E27FC236}">
                  <a16:creationId xmlns:a16="http://schemas.microsoft.com/office/drawing/2014/main" id="{C216B8F4-C89F-43A7-BB30-27383817D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70">
              <a:extLst>
                <a:ext uri="{FF2B5EF4-FFF2-40B4-BE49-F238E27FC236}">
                  <a16:creationId xmlns:a16="http://schemas.microsoft.com/office/drawing/2014/main" id="{292CE3D7-BD46-42D9-95F7-1207CEADB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71">
              <a:extLst>
                <a:ext uri="{FF2B5EF4-FFF2-40B4-BE49-F238E27FC236}">
                  <a16:creationId xmlns:a16="http://schemas.microsoft.com/office/drawing/2014/main" id="{F3AA6CF2-9E3D-4A12-950F-0DDDBF0AC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72">
              <a:extLst>
                <a:ext uri="{FF2B5EF4-FFF2-40B4-BE49-F238E27FC236}">
                  <a16:creationId xmlns:a16="http://schemas.microsoft.com/office/drawing/2014/main" id="{E1FB8089-A67F-4F76-BB99-29132EF3B1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89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id="{DA57619C-EAD7-472F-8FD7-6282ED125C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1" y="1971"/>
              <a:ext cx="180" cy="165"/>
            </a:xfrm>
            <a:custGeom>
              <a:avLst/>
              <a:gdLst>
                <a:gd name="T0" fmla="*/ 60 w 76"/>
                <a:gd name="T1" fmla="*/ 54 h 68"/>
                <a:gd name="T2" fmla="*/ 60 w 76"/>
                <a:gd name="T3" fmla="*/ 35 h 68"/>
                <a:gd name="T4" fmla="*/ 62 w 76"/>
                <a:gd name="T5" fmla="*/ 24 h 68"/>
                <a:gd name="T6" fmla="*/ 38 w 76"/>
                <a:gd name="T7" fmla="*/ 0 h 68"/>
                <a:gd name="T8" fmla="*/ 14 w 76"/>
                <a:gd name="T9" fmla="*/ 24 h 68"/>
                <a:gd name="T10" fmla="*/ 17 w 76"/>
                <a:gd name="T11" fmla="*/ 35 h 68"/>
                <a:gd name="T12" fmla="*/ 17 w 76"/>
                <a:gd name="T13" fmla="*/ 54 h 68"/>
                <a:gd name="T14" fmla="*/ 0 w 76"/>
                <a:gd name="T15" fmla="*/ 54 h 68"/>
                <a:gd name="T16" fmla="*/ 0 w 76"/>
                <a:gd name="T17" fmla="*/ 68 h 68"/>
                <a:gd name="T18" fmla="*/ 76 w 76"/>
                <a:gd name="T19" fmla="*/ 68 h 68"/>
                <a:gd name="T20" fmla="*/ 76 w 76"/>
                <a:gd name="T21" fmla="*/ 54 h 68"/>
                <a:gd name="T22" fmla="*/ 60 w 76"/>
                <a:gd name="T23" fmla="*/ 54 h 68"/>
                <a:gd name="T24" fmla="*/ 46 w 76"/>
                <a:gd name="T25" fmla="*/ 54 h 68"/>
                <a:gd name="T26" fmla="*/ 30 w 76"/>
                <a:gd name="T27" fmla="*/ 54 h 68"/>
                <a:gd name="T28" fmla="*/ 30 w 76"/>
                <a:gd name="T29" fmla="*/ 47 h 68"/>
                <a:gd name="T30" fmla="*/ 46 w 76"/>
                <a:gd name="T31" fmla="*/ 47 h 68"/>
                <a:gd name="T32" fmla="*/ 46 w 76"/>
                <a:gd name="T33" fmla="*/ 54 h 68"/>
                <a:gd name="T34" fmla="*/ 40 w 76"/>
                <a:gd name="T35" fmla="*/ 35 h 68"/>
                <a:gd name="T36" fmla="*/ 40 w 76"/>
                <a:gd name="T37" fmla="*/ 35 h 68"/>
                <a:gd name="T38" fmla="*/ 38 w 76"/>
                <a:gd name="T39" fmla="*/ 35 h 68"/>
                <a:gd name="T40" fmla="*/ 36 w 76"/>
                <a:gd name="T41" fmla="*/ 35 h 68"/>
                <a:gd name="T42" fmla="*/ 36 w 76"/>
                <a:gd name="T43" fmla="*/ 35 h 68"/>
                <a:gd name="T44" fmla="*/ 28 w 76"/>
                <a:gd name="T45" fmla="*/ 28 h 68"/>
                <a:gd name="T46" fmla="*/ 28 w 76"/>
                <a:gd name="T47" fmla="*/ 27 h 68"/>
                <a:gd name="T48" fmla="*/ 28 w 76"/>
                <a:gd name="T49" fmla="*/ 26 h 68"/>
                <a:gd name="T50" fmla="*/ 27 w 76"/>
                <a:gd name="T51" fmla="*/ 24 h 68"/>
                <a:gd name="T52" fmla="*/ 27 w 76"/>
                <a:gd name="T53" fmla="*/ 24 h 68"/>
                <a:gd name="T54" fmla="*/ 38 w 76"/>
                <a:gd name="T55" fmla="*/ 14 h 68"/>
                <a:gd name="T56" fmla="*/ 49 w 76"/>
                <a:gd name="T57" fmla="*/ 24 h 68"/>
                <a:gd name="T58" fmla="*/ 49 w 76"/>
                <a:gd name="T59" fmla="*/ 24 h 68"/>
                <a:gd name="T60" fmla="*/ 49 w 76"/>
                <a:gd name="T61" fmla="*/ 26 h 68"/>
                <a:gd name="T62" fmla="*/ 48 w 76"/>
                <a:gd name="T63" fmla="*/ 27 h 68"/>
                <a:gd name="T64" fmla="*/ 48 w 76"/>
                <a:gd name="T65" fmla="*/ 28 h 68"/>
                <a:gd name="T66" fmla="*/ 40 w 76"/>
                <a:gd name="T67" fmla="*/ 3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68">
                  <a:moveTo>
                    <a:pt x="60" y="54"/>
                  </a:moveTo>
                  <a:cubicBezTo>
                    <a:pt x="60" y="35"/>
                    <a:pt x="60" y="35"/>
                    <a:pt x="60" y="35"/>
                  </a:cubicBezTo>
                  <a:cubicBezTo>
                    <a:pt x="61" y="32"/>
                    <a:pt x="62" y="28"/>
                    <a:pt x="62" y="24"/>
                  </a:cubicBezTo>
                  <a:cubicBezTo>
                    <a:pt x="62" y="11"/>
                    <a:pt x="51" y="0"/>
                    <a:pt x="38" y="0"/>
                  </a:cubicBezTo>
                  <a:cubicBezTo>
                    <a:pt x="25" y="0"/>
                    <a:pt x="14" y="11"/>
                    <a:pt x="14" y="24"/>
                  </a:cubicBezTo>
                  <a:cubicBezTo>
                    <a:pt x="14" y="28"/>
                    <a:pt x="15" y="32"/>
                    <a:pt x="17" y="35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54"/>
                    <a:pt x="76" y="54"/>
                    <a:pt x="76" y="54"/>
                  </a:cubicBezTo>
                  <a:lnTo>
                    <a:pt x="60" y="54"/>
                  </a:lnTo>
                  <a:close/>
                  <a:moveTo>
                    <a:pt x="46" y="54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5" y="49"/>
                    <a:pt x="41" y="49"/>
                    <a:pt x="46" y="47"/>
                  </a:cubicBezTo>
                  <a:lnTo>
                    <a:pt x="46" y="54"/>
                  </a:lnTo>
                  <a:close/>
                  <a:moveTo>
                    <a:pt x="40" y="35"/>
                  </a:move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39" y="35"/>
                    <a:pt x="38" y="35"/>
                  </a:cubicBezTo>
                  <a:cubicBezTo>
                    <a:pt x="37" y="35"/>
                    <a:pt x="37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2" y="34"/>
                    <a:pt x="29" y="31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7" y="26"/>
                    <a:pt x="27" y="25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18"/>
                    <a:pt x="32" y="14"/>
                    <a:pt x="38" y="14"/>
                  </a:cubicBezTo>
                  <a:cubicBezTo>
                    <a:pt x="44" y="14"/>
                    <a:pt x="49" y="18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5"/>
                    <a:pt x="49" y="26"/>
                    <a:pt x="49" y="26"/>
                  </a:cubicBezTo>
                  <a:cubicBezTo>
                    <a:pt x="49" y="26"/>
                    <a:pt x="48" y="27"/>
                    <a:pt x="48" y="27"/>
                  </a:cubicBezTo>
                  <a:cubicBezTo>
                    <a:pt x="48" y="27"/>
                    <a:pt x="48" y="27"/>
                    <a:pt x="48" y="28"/>
                  </a:cubicBezTo>
                  <a:cubicBezTo>
                    <a:pt x="47" y="31"/>
                    <a:pt x="44" y="34"/>
                    <a:pt x="40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74">
              <a:extLst>
                <a:ext uri="{FF2B5EF4-FFF2-40B4-BE49-F238E27FC236}">
                  <a16:creationId xmlns:a16="http://schemas.microsoft.com/office/drawing/2014/main" id="{60BDD123-FE55-4C50-B4B6-3CC9DEFECB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1" y="1957"/>
              <a:ext cx="188" cy="408"/>
            </a:xfrm>
            <a:custGeom>
              <a:avLst/>
              <a:gdLst>
                <a:gd name="T0" fmla="*/ 31 w 79"/>
                <a:gd name="T1" fmla="*/ 84 h 169"/>
                <a:gd name="T2" fmla="*/ 73 w 79"/>
                <a:gd name="T3" fmla="*/ 0 h 169"/>
                <a:gd name="T4" fmla="*/ 41 w 79"/>
                <a:gd name="T5" fmla="*/ 0 h 169"/>
                <a:gd name="T6" fmla="*/ 2 w 79"/>
                <a:gd name="T7" fmla="*/ 78 h 169"/>
                <a:gd name="T8" fmla="*/ 2 w 79"/>
                <a:gd name="T9" fmla="*/ 91 h 169"/>
                <a:gd name="T10" fmla="*/ 47 w 79"/>
                <a:gd name="T11" fmla="*/ 169 h 169"/>
                <a:gd name="T12" fmla="*/ 47 w 79"/>
                <a:gd name="T13" fmla="*/ 169 h 169"/>
                <a:gd name="T14" fmla="*/ 79 w 79"/>
                <a:gd name="T15" fmla="*/ 169 h 169"/>
                <a:gd name="T16" fmla="*/ 79 w 79"/>
                <a:gd name="T17" fmla="*/ 169 h 169"/>
                <a:gd name="T18" fmla="*/ 31 w 79"/>
                <a:gd name="T19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69">
                  <a:moveTo>
                    <a:pt x="31" y="84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0" y="82"/>
                    <a:pt x="0" y="87"/>
                    <a:pt x="2" y="9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79" y="169"/>
                    <a:pt x="79" y="169"/>
                    <a:pt x="79" y="169"/>
                  </a:cubicBezTo>
                  <a:cubicBezTo>
                    <a:pt x="79" y="169"/>
                    <a:pt x="79" y="169"/>
                    <a:pt x="79" y="169"/>
                  </a:cubicBezTo>
                  <a:lnTo>
                    <a:pt x="31" y="84"/>
                  </a:lnTo>
                  <a:close/>
                </a:path>
              </a:pathLst>
            </a:custGeom>
            <a:solidFill>
              <a:srgbClr val="62C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75">
              <a:extLst>
                <a:ext uri="{FF2B5EF4-FFF2-40B4-BE49-F238E27FC236}">
                  <a16:creationId xmlns:a16="http://schemas.microsoft.com/office/drawing/2014/main" id="{863C286C-A1DE-40A2-A4DD-64CEEBFA5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8" y="1957"/>
              <a:ext cx="67" cy="408"/>
            </a:xfrm>
            <a:custGeom>
              <a:avLst/>
              <a:gdLst>
                <a:gd name="T0" fmla="*/ 67 w 67"/>
                <a:gd name="T1" fmla="*/ 408 h 408"/>
                <a:gd name="T2" fmla="*/ 67 w 67"/>
                <a:gd name="T3" fmla="*/ 0 h 408"/>
                <a:gd name="T4" fmla="*/ 0 w 67"/>
                <a:gd name="T5" fmla="*/ 0 h 408"/>
                <a:gd name="T6" fmla="*/ 0 w 67"/>
                <a:gd name="T7" fmla="*/ 408 h 408"/>
                <a:gd name="T8" fmla="*/ 0 w 67"/>
                <a:gd name="T9" fmla="*/ 408 h 408"/>
                <a:gd name="T10" fmla="*/ 67 w 67"/>
                <a:gd name="T11" fmla="*/ 408 h 408"/>
                <a:gd name="T12" fmla="*/ 67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67" y="408"/>
                  </a:move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close/>
                </a:path>
              </a:pathLst>
            </a:custGeom>
            <a:solidFill>
              <a:srgbClr val="9070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2" name="Freeform 76">
              <a:extLst>
                <a:ext uri="{FF2B5EF4-FFF2-40B4-BE49-F238E27FC236}">
                  <a16:creationId xmlns:a16="http://schemas.microsoft.com/office/drawing/2014/main" id="{2AFDE432-347E-47C2-8A73-C68E675FE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2" y="1957"/>
              <a:ext cx="181" cy="408"/>
            </a:xfrm>
            <a:custGeom>
              <a:avLst/>
              <a:gdLst>
                <a:gd name="T0" fmla="*/ 181 w 181"/>
                <a:gd name="T1" fmla="*/ 341 h 408"/>
                <a:gd name="T2" fmla="*/ 69 w 181"/>
                <a:gd name="T3" fmla="*/ 341 h 408"/>
                <a:gd name="T4" fmla="*/ 69 w 181"/>
                <a:gd name="T5" fmla="*/ 0 h 408"/>
                <a:gd name="T6" fmla="*/ 0 w 181"/>
                <a:gd name="T7" fmla="*/ 0 h 408"/>
                <a:gd name="T8" fmla="*/ 0 w 181"/>
                <a:gd name="T9" fmla="*/ 408 h 408"/>
                <a:gd name="T10" fmla="*/ 0 w 181"/>
                <a:gd name="T11" fmla="*/ 408 h 408"/>
                <a:gd name="T12" fmla="*/ 19 w 181"/>
                <a:gd name="T13" fmla="*/ 408 h 408"/>
                <a:gd name="T14" fmla="*/ 69 w 181"/>
                <a:gd name="T15" fmla="*/ 408 h 408"/>
                <a:gd name="T16" fmla="*/ 181 w 181"/>
                <a:gd name="T17" fmla="*/ 408 h 408"/>
                <a:gd name="T18" fmla="*/ 181 w 181"/>
                <a:gd name="T19" fmla="*/ 408 h 408"/>
                <a:gd name="T20" fmla="*/ 181 w 181"/>
                <a:gd name="T21" fmla="*/ 341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1" h="408">
                  <a:moveTo>
                    <a:pt x="181" y="341"/>
                  </a:moveTo>
                  <a:lnTo>
                    <a:pt x="69" y="341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19" y="408"/>
                  </a:lnTo>
                  <a:lnTo>
                    <a:pt x="69" y="408"/>
                  </a:lnTo>
                  <a:lnTo>
                    <a:pt x="181" y="408"/>
                  </a:lnTo>
                  <a:lnTo>
                    <a:pt x="181" y="408"/>
                  </a:lnTo>
                  <a:lnTo>
                    <a:pt x="181" y="341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77">
              <a:extLst>
                <a:ext uri="{FF2B5EF4-FFF2-40B4-BE49-F238E27FC236}">
                  <a16:creationId xmlns:a16="http://schemas.microsoft.com/office/drawing/2014/main" id="{781BF853-D445-4A12-B857-FC85FC5DF4B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" y="1957"/>
              <a:ext cx="67" cy="408"/>
            </a:xfrm>
            <a:custGeom>
              <a:avLst/>
              <a:gdLst>
                <a:gd name="T0" fmla="*/ 0 w 67"/>
                <a:gd name="T1" fmla="*/ 408 h 408"/>
                <a:gd name="T2" fmla="*/ 0 w 67"/>
                <a:gd name="T3" fmla="*/ 408 h 408"/>
                <a:gd name="T4" fmla="*/ 67 w 67"/>
                <a:gd name="T5" fmla="*/ 408 h 408"/>
                <a:gd name="T6" fmla="*/ 67 w 67"/>
                <a:gd name="T7" fmla="*/ 408 h 408"/>
                <a:gd name="T8" fmla="*/ 67 w 67"/>
                <a:gd name="T9" fmla="*/ 0 h 408"/>
                <a:gd name="T10" fmla="*/ 0 w 67"/>
                <a:gd name="T11" fmla="*/ 0 h 408"/>
                <a:gd name="T12" fmla="*/ 0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0" y="408"/>
                  </a:move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78">
              <a:extLst>
                <a:ext uri="{FF2B5EF4-FFF2-40B4-BE49-F238E27FC236}">
                  <a16:creationId xmlns:a16="http://schemas.microsoft.com/office/drawing/2014/main" id="{D8AD9EE1-503C-4AC0-9DF7-6B1866D6F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7" y="1954"/>
              <a:ext cx="195" cy="411"/>
            </a:xfrm>
            <a:custGeom>
              <a:avLst/>
              <a:gdLst>
                <a:gd name="T0" fmla="*/ 82 w 82"/>
                <a:gd name="T1" fmla="*/ 142 h 170"/>
                <a:gd name="T2" fmla="*/ 49 w 82"/>
                <a:gd name="T3" fmla="*/ 142 h 170"/>
                <a:gd name="T4" fmla="*/ 46 w 82"/>
                <a:gd name="T5" fmla="*/ 139 h 170"/>
                <a:gd name="T6" fmla="*/ 46 w 82"/>
                <a:gd name="T7" fmla="*/ 106 h 170"/>
                <a:gd name="T8" fmla="*/ 42 w 82"/>
                <a:gd name="T9" fmla="*/ 96 h 170"/>
                <a:gd name="T10" fmla="*/ 33 w 82"/>
                <a:gd name="T11" fmla="*/ 87 h 170"/>
                <a:gd name="T12" fmla="*/ 43 w 82"/>
                <a:gd name="T13" fmla="*/ 74 h 170"/>
                <a:gd name="T14" fmla="*/ 45 w 82"/>
                <a:gd name="T15" fmla="*/ 65 h 170"/>
                <a:gd name="T16" fmla="*/ 45 w 82"/>
                <a:gd name="T17" fmla="*/ 32 h 170"/>
                <a:gd name="T18" fmla="*/ 49 w 82"/>
                <a:gd name="T19" fmla="*/ 29 h 170"/>
                <a:gd name="T20" fmla="*/ 82 w 82"/>
                <a:gd name="T21" fmla="*/ 29 h 170"/>
                <a:gd name="T22" fmla="*/ 82 w 82"/>
                <a:gd name="T23" fmla="*/ 1 h 170"/>
                <a:gd name="T24" fmla="*/ 82 w 82"/>
                <a:gd name="T25" fmla="*/ 0 h 170"/>
                <a:gd name="T26" fmla="*/ 49 w 82"/>
                <a:gd name="T27" fmla="*/ 0 h 170"/>
                <a:gd name="T28" fmla="*/ 41 w 82"/>
                <a:gd name="T29" fmla="*/ 1 h 170"/>
                <a:gd name="T30" fmla="*/ 17 w 82"/>
                <a:gd name="T31" fmla="*/ 32 h 170"/>
                <a:gd name="T32" fmla="*/ 17 w 82"/>
                <a:gd name="T33" fmla="*/ 61 h 170"/>
                <a:gd name="T34" fmla="*/ 4 w 82"/>
                <a:gd name="T35" fmla="*/ 80 h 170"/>
                <a:gd name="T36" fmla="*/ 5 w 82"/>
                <a:gd name="T37" fmla="*/ 98 h 170"/>
                <a:gd name="T38" fmla="*/ 18 w 82"/>
                <a:gd name="T39" fmla="*/ 111 h 170"/>
                <a:gd name="T40" fmla="*/ 18 w 82"/>
                <a:gd name="T41" fmla="*/ 139 h 170"/>
                <a:gd name="T42" fmla="*/ 45 w 82"/>
                <a:gd name="T43" fmla="*/ 170 h 170"/>
                <a:gd name="T44" fmla="*/ 47 w 82"/>
                <a:gd name="T45" fmla="*/ 170 h 170"/>
                <a:gd name="T46" fmla="*/ 49 w 82"/>
                <a:gd name="T47" fmla="*/ 170 h 170"/>
                <a:gd name="T48" fmla="*/ 82 w 82"/>
                <a:gd name="T49" fmla="*/ 170 h 170"/>
                <a:gd name="T50" fmla="*/ 82 w 82"/>
                <a:gd name="T51" fmla="*/ 170 h 170"/>
                <a:gd name="T52" fmla="*/ 82 w 82"/>
                <a:gd name="T53" fmla="*/ 170 h 170"/>
                <a:gd name="T54" fmla="*/ 82 w 82"/>
                <a:gd name="T55" fmla="*/ 14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170">
                  <a:moveTo>
                    <a:pt x="82" y="142"/>
                  </a:moveTo>
                  <a:cubicBezTo>
                    <a:pt x="49" y="142"/>
                    <a:pt x="49" y="142"/>
                    <a:pt x="49" y="142"/>
                  </a:cubicBezTo>
                  <a:cubicBezTo>
                    <a:pt x="47" y="142"/>
                    <a:pt x="46" y="140"/>
                    <a:pt x="46" y="139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6" y="102"/>
                    <a:pt x="45" y="99"/>
                    <a:pt x="42" y="96"/>
                  </a:cubicBezTo>
                  <a:cubicBezTo>
                    <a:pt x="33" y="87"/>
                    <a:pt x="33" y="87"/>
                    <a:pt x="33" y="87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4" y="71"/>
                    <a:pt x="45" y="68"/>
                    <a:pt x="45" y="65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0"/>
                    <a:pt x="47" y="29"/>
                    <a:pt x="49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1"/>
                    <a:pt x="82" y="1"/>
                    <a:pt x="82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0"/>
                    <a:pt x="43" y="1"/>
                    <a:pt x="41" y="1"/>
                  </a:cubicBezTo>
                  <a:cubicBezTo>
                    <a:pt x="27" y="5"/>
                    <a:pt x="17" y="17"/>
                    <a:pt x="17" y="32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5"/>
                    <a:pt x="0" y="93"/>
                    <a:pt x="5" y="98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55"/>
                    <a:pt x="30" y="168"/>
                    <a:pt x="45" y="170"/>
                  </a:cubicBezTo>
                  <a:cubicBezTo>
                    <a:pt x="46" y="170"/>
                    <a:pt x="46" y="170"/>
                    <a:pt x="47" y="170"/>
                  </a:cubicBezTo>
                  <a:cubicBezTo>
                    <a:pt x="48" y="170"/>
                    <a:pt x="49" y="170"/>
                    <a:pt x="49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lnTo>
                    <a:pt x="82" y="142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5" name="텍스트 개체 틀 7">
            <a:extLst>
              <a:ext uri="{FF2B5EF4-FFF2-40B4-BE49-F238E27FC236}">
                <a16:creationId xmlns:a16="http://schemas.microsoft.com/office/drawing/2014/main" id="{CB13E3FA-EFE1-4DD3-924A-2D285CFA2BD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4278" y="380897"/>
            <a:ext cx="7116372" cy="153888"/>
          </a:xfrm>
        </p:spPr>
        <p:txBody>
          <a:bodyPr wrap="square" lIns="0" tIns="0" rIns="0" bIns="0">
            <a:spAutoFit/>
          </a:bodyPr>
          <a:lstStyle>
            <a:lvl1pPr marL="0" indent="0">
              <a:buNone/>
              <a:defRPr kumimoji="0" lang="ko-KR" altLang="en-US" sz="1000" b="0" i="0" u="none" strike="noStrike" kern="1200" cap="none" spc="-100" normalizeH="0" baseline="0">
                <a:ln>
                  <a:noFill/>
                </a:ln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/>
              <a:t>본 자료의 제목을 입력하세요</a:t>
            </a:r>
          </a:p>
        </p:txBody>
      </p:sp>
      <p:pic>
        <p:nvPicPr>
          <p:cNvPr id="87" name="그림 86">
            <a:extLst>
              <a:ext uri="{FF2B5EF4-FFF2-40B4-BE49-F238E27FC236}">
                <a16:creationId xmlns:a16="http://schemas.microsoft.com/office/drawing/2014/main" id="{334DAE28-91B9-4BD6-A892-69FA8128FCF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152" y="457841"/>
            <a:ext cx="2162118" cy="46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0381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그림 87">
            <a:extLst>
              <a:ext uri="{FF2B5EF4-FFF2-40B4-BE49-F238E27FC236}">
                <a16:creationId xmlns:a16="http://schemas.microsoft.com/office/drawing/2014/main" id="{D7B3653C-EF98-4EC3-B964-F492C5EC2C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72" b="972"/>
          <a:stretch/>
        </p:blipFill>
        <p:spPr>
          <a:xfrm>
            <a:off x="0" y="1"/>
            <a:ext cx="9906000" cy="6858000"/>
          </a:xfrm>
          <a:prstGeom prst="rect">
            <a:avLst/>
          </a:prstGeom>
          <a:solidFill>
            <a:schemeClr val="bg1"/>
          </a:solidFill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B1CF97D-8276-426C-BCA2-FE2CBFBE6127}"/>
              </a:ext>
            </a:extLst>
          </p:cNvPr>
          <p:cNvCxnSpPr>
            <a:cxnSpLocks/>
          </p:cNvCxnSpPr>
          <p:nvPr userDrawn="1"/>
        </p:nvCxnSpPr>
        <p:spPr>
          <a:xfrm>
            <a:off x="363019" y="0"/>
            <a:ext cx="0" cy="881063"/>
          </a:xfrm>
          <a:prstGeom prst="line">
            <a:avLst/>
          </a:prstGeom>
          <a:ln w="19050">
            <a:solidFill>
              <a:srgbClr val="0A6C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E605AFE8-5E21-49E6-A8EC-E0C3D85D9D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4278" y="607258"/>
            <a:ext cx="7116372" cy="369332"/>
          </a:xfrm>
        </p:spPr>
        <p:txBody>
          <a:bodyPr vert="horz" wrap="square" lIns="0" tIns="0" rIns="0" bIns="0" rtlCol="0">
            <a:spAutoFit/>
          </a:bodyPr>
          <a:lstStyle>
            <a:lvl1pPr>
              <a:defRPr lang="ko-KR" altLang="en-US" sz="2400" b="1" spc="-200" baseline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</a:defRPr>
            </a:lvl1pPr>
          </a:lstStyle>
          <a:p>
            <a:pPr marL="0" lvl="0" indent="0">
              <a:lnSpc>
                <a:spcPct val="100000"/>
              </a:lnSpc>
              <a:buNone/>
            </a:pPr>
            <a:r>
              <a:rPr lang="ko-KR" altLang="en-US"/>
              <a:t>마스터 내용을 입력해주세요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B6C38E0-4965-4B75-BB4B-950E12620F49}"/>
              </a:ext>
            </a:extLst>
          </p:cNvPr>
          <p:cNvSpPr txBox="1">
            <a:spLocks/>
          </p:cNvSpPr>
          <p:nvPr userDrawn="1"/>
        </p:nvSpPr>
        <p:spPr>
          <a:xfrm>
            <a:off x="4872048" y="6615956"/>
            <a:ext cx="161904" cy="153888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85F9ED72-484E-4722-A3BA-6EB04958AF04}" type="slidenum">
              <a:rPr lang="ko-KR" altLang="en-US" sz="1000" smtClean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</a:rPr>
              <a:pPr algn="ctr"/>
              <a:t>‹#›</a:t>
            </a:fld>
            <a:endParaRPr lang="ko-KR" altLang="en-US" sz="1000">
              <a:gradFill>
                <a:gsLst>
                  <a:gs pos="100000">
                    <a:schemeClr val="bg1">
                      <a:lumMod val="6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</a:endParaRPr>
          </a:p>
        </p:txBody>
      </p:sp>
      <p:grpSp>
        <p:nvGrpSpPr>
          <p:cNvPr id="15" name="Group 9">
            <a:extLst>
              <a:ext uri="{FF2B5EF4-FFF2-40B4-BE49-F238E27FC236}">
                <a16:creationId xmlns:a16="http://schemas.microsoft.com/office/drawing/2014/main" id="{F472C9AB-888E-408A-982A-DC6D40410460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706287" y="628233"/>
            <a:ext cx="1675838" cy="243724"/>
            <a:chOff x="1708" y="1954"/>
            <a:chExt cx="2826" cy="411"/>
          </a:xfrm>
        </p:grpSpPr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C5CC5627-94F9-431E-9884-B390CF57F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1" y="1959"/>
              <a:ext cx="117" cy="66"/>
            </a:xfrm>
            <a:custGeom>
              <a:avLst/>
              <a:gdLst>
                <a:gd name="T0" fmla="*/ 117 w 117"/>
                <a:gd name="T1" fmla="*/ 32 h 66"/>
                <a:gd name="T2" fmla="*/ 31 w 117"/>
                <a:gd name="T3" fmla="*/ 32 h 66"/>
                <a:gd name="T4" fmla="*/ 31 w 117"/>
                <a:gd name="T5" fmla="*/ 0 h 66"/>
                <a:gd name="T6" fmla="*/ 0 w 117"/>
                <a:gd name="T7" fmla="*/ 0 h 66"/>
                <a:gd name="T8" fmla="*/ 0 w 117"/>
                <a:gd name="T9" fmla="*/ 66 h 66"/>
                <a:gd name="T10" fmla="*/ 117 w 117"/>
                <a:gd name="T11" fmla="*/ 66 h 66"/>
                <a:gd name="T12" fmla="*/ 117 w 117"/>
                <a:gd name="T13" fmla="*/ 3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6">
                  <a:moveTo>
                    <a:pt x="117" y="32"/>
                  </a:moveTo>
                  <a:lnTo>
                    <a:pt x="31" y="32"/>
                  </a:lnTo>
                  <a:lnTo>
                    <a:pt x="31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7" y="66"/>
                  </a:lnTo>
                  <a:lnTo>
                    <a:pt x="117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DFBA58E-C760-4782-90DC-FC70F6E26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" y="1991"/>
              <a:ext cx="74" cy="159"/>
            </a:xfrm>
            <a:custGeom>
              <a:avLst/>
              <a:gdLst>
                <a:gd name="T0" fmla="*/ 31 w 74"/>
                <a:gd name="T1" fmla="*/ 0 h 159"/>
                <a:gd name="T2" fmla="*/ 0 w 74"/>
                <a:gd name="T3" fmla="*/ 0 h 159"/>
                <a:gd name="T4" fmla="*/ 0 w 74"/>
                <a:gd name="T5" fmla="*/ 159 h 159"/>
                <a:gd name="T6" fmla="*/ 31 w 74"/>
                <a:gd name="T7" fmla="*/ 159 h 159"/>
                <a:gd name="T8" fmla="*/ 31 w 74"/>
                <a:gd name="T9" fmla="*/ 101 h 159"/>
                <a:gd name="T10" fmla="*/ 74 w 74"/>
                <a:gd name="T11" fmla="*/ 101 h 159"/>
                <a:gd name="T12" fmla="*/ 74 w 74"/>
                <a:gd name="T13" fmla="*/ 67 h 159"/>
                <a:gd name="T14" fmla="*/ 31 w 74"/>
                <a:gd name="T15" fmla="*/ 67 h 159"/>
                <a:gd name="T16" fmla="*/ 31 w 74"/>
                <a:gd name="T1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59">
                  <a:moveTo>
                    <a:pt x="31" y="0"/>
                  </a:moveTo>
                  <a:lnTo>
                    <a:pt x="0" y="0"/>
                  </a:lnTo>
                  <a:lnTo>
                    <a:pt x="0" y="159"/>
                  </a:lnTo>
                  <a:lnTo>
                    <a:pt x="31" y="159"/>
                  </a:lnTo>
                  <a:lnTo>
                    <a:pt x="31" y="101"/>
                  </a:lnTo>
                  <a:lnTo>
                    <a:pt x="74" y="101"/>
                  </a:lnTo>
                  <a:lnTo>
                    <a:pt x="74" y="67"/>
                  </a:lnTo>
                  <a:lnTo>
                    <a:pt x="31" y="67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10CE57DE-19A5-43AF-B925-75A0089116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61" y="2037"/>
              <a:ext cx="102" cy="104"/>
            </a:xfrm>
            <a:custGeom>
              <a:avLst/>
              <a:gdLst>
                <a:gd name="T0" fmla="*/ 21 w 43"/>
                <a:gd name="T1" fmla="*/ 43 h 43"/>
                <a:gd name="T2" fmla="*/ 43 w 43"/>
                <a:gd name="T3" fmla="*/ 22 h 43"/>
                <a:gd name="T4" fmla="*/ 21 w 43"/>
                <a:gd name="T5" fmla="*/ 0 h 43"/>
                <a:gd name="T6" fmla="*/ 0 w 43"/>
                <a:gd name="T7" fmla="*/ 22 h 43"/>
                <a:gd name="T8" fmla="*/ 21 w 43"/>
                <a:gd name="T9" fmla="*/ 43 h 43"/>
                <a:gd name="T10" fmla="*/ 21 w 43"/>
                <a:gd name="T11" fmla="*/ 13 h 43"/>
                <a:gd name="T12" fmla="*/ 30 w 43"/>
                <a:gd name="T13" fmla="*/ 22 h 43"/>
                <a:gd name="T14" fmla="*/ 21 w 43"/>
                <a:gd name="T15" fmla="*/ 30 h 43"/>
                <a:gd name="T16" fmla="*/ 13 w 43"/>
                <a:gd name="T17" fmla="*/ 22 h 43"/>
                <a:gd name="T18" fmla="*/ 21 w 43"/>
                <a:gd name="T1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33" y="43"/>
                    <a:pt x="43" y="34"/>
                    <a:pt x="43" y="22"/>
                  </a:cubicBezTo>
                  <a:cubicBezTo>
                    <a:pt x="43" y="10"/>
                    <a:pt x="33" y="0"/>
                    <a:pt x="21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3"/>
                    <a:pt x="21" y="43"/>
                  </a:cubicBezTo>
                  <a:close/>
                  <a:moveTo>
                    <a:pt x="21" y="13"/>
                  </a:moveTo>
                  <a:cubicBezTo>
                    <a:pt x="26" y="13"/>
                    <a:pt x="30" y="17"/>
                    <a:pt x="30" y="22"/>
                  </a:cubicBezTo>
                  <a:cubicBezTo>
                    <a:pt x="30" y="26"/>
                    <a:pt x="26" y="30"/>
                    <a:pt x="21" y="30"/>
                  </a:cubicBezTo>
                  <a:cubicBezTo>
                    <a:pt x="17" y="30"/>
                    <a:pt x="13" y="26"/>
                    <a:pt x="13" y="22"/>
                  </a:cubicBezTo>
                  <a:cubicBezTo>
                    <a:pt x="13" y="17"/>
                    <a:pt x="17" y="13"/>
                    <a:pt x="21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B24036A4-BEF0-4EE3-8417-FFB31ED2A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153"/>
              <a:ext cx="169" cy="70"/>
            </a:xfrm>
            <a:custGeom>
              <a:avLst/>
              <a:gdLst>
                <a:gd name="T0" fmla="*/ 34 w 169"/>
                <a:gd name="T1" fmla="*/ 0 h 70"/>
                <a:gd name="T2" fmla="*/ 0 w 169"/>
                <a:gd name="T3" fmla="*/ 0 h 70"/>
                <a:gd name="T4" fmla="*/ 0 w 169"/>
                <a:gd name="T5" fmla="*/ 70 h 70"/>
                <a:gd name="T6" fmla="*/ 169 w 169"/>
                <a:gd name="T7" fmla="*/ 70 h 70"/>
                <a:gd name="T8" fmla="*/ 169 w 169"/>
                <a:gd name="T9" fmla="*/ 38 h 70"/>
                <a:gd name="T10" fmla="*/ 34 w 169"/>
                <a:gd name="T11" fmla="*/ 38 h 70"/>
                <a:gd name="T12" fmla="*/ 34 w 169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70">
                  <a:moveTo>
                    <a:pt x="3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169" y="70"/>
                  </a:lnTo>
                  <a:lnTo>
                    <a:pt x="169" y="38"/>
                  </a:lnTo>
                  <a:lnTo>
                    <a:pt x="34" y="3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AB680305-2BEE-446D-924F-760A57BDC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" y="2104"/>
              <a:ext cx="197" cy="107"/>
            </a:xfrm>
            <a:custGeom>
              <a:avLst/>
              <a:gdLst>
                <a:gd name="T0" fmla="*/ 107 w 197"/>
                <a:gd name="T1" fmla="*/ 0 h 107"/>
                <a:gd name="T2" fmla="*/ 73 w 197"/>
                <a:gd name="T3" fmla="*/ 0 h 107"/>
                <a:gd name="T4" fmla="*/ 73 w 197"/>
                <a:gd name="T5" fmla="*/ 75 h 107"/>
                <a:gd name="T6" fmla="*/ 0 w 197"/>
                <a:gd name="T7" fmla="*/ 75 h 107"/>
                <a:gd name="T8" fmla="*/ 0 w 197"/>
                <a:gd name="T9" fmla="*/ 107 h 107"/>
                <a:gd name="T10" fmla="*/ 197 w 197"/>
                <a:gd name="T11" fmla="*/ 107 h 107"/>
                <a:gd name="T12" fmla="*/ 197 w 197"/>
                <a:gd name="T13" fmla="*/ 75 h 107"/>
                <a:gd name="T14" fmla="*/ 107 w 197"/>
                <a:gd name="T15" fmla="*/ 75 h 107"/>
                <a:gd name="T16" fmla="*/ 107 w 19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07">
                  <a:moveTo>
                    <a:pt x="107" y="0"/>
                  </a:moveTo>
                  <a:lnTo>
                    <a:pt x="73" y="0"/>
                  </a:lnTo>
                  <a:lnTo>
                    <a:pt x="73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197" y="107"/>
                  </a:lnTo>
                  <a:lnTo>
                    <a:pt x="197" y="75"/>
                  </a:lnTo>
                  <a:lnTo>
                    <a:pt x="107" y="75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B6CD9174-911B-47DC-9138-08D4CABD7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9" y="2000"/>
              <a:ext cx="173" cy="141"/>
            </a:xfrm>
            <a:custGeom>
              <a:avLst/>
              <a:gdLst>
                <a:gd name="T0" fmla="*/ 142 w 173"/>
                <a:gd name="T1" fmla="*/ 141 h 141"/>
                <a:gd name="T2" fmla="*/ 173 w 173"/>
                <a:gd name="T3" fmla="*/ 141 h 141"/>
                <a:gd name="T4" fmla="*/ 173 w 173"/>
                <a:gd name="T5" fmla="*/ 0 h 141"/>
                <a:gd name="T6" fmla="*/ 0 w 173"/>
                <a:gd name="T7" fmla="*/ 0 h 141"/>
                <a:gd name="T8" fmla="*/ 0 w 173"/>
                <a:gd name="T9" fmla="*/ 32 h 141"/>
                <a:gd name="T10" fmla="*/ 142 w 173"/>
                <a:gd name="T11" fmla="*/ 32 h 141"/>
                <a:gd name="T12" fmla="*/ 142 w 173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3" h="141">
                  <a:moveTo>
                    <a:pt x="142" y="141"/>
                  </a:moveTo>
                  <a:lnTo>
                    <a:pt x="173" y="141"/>
                  </a:lnTo>
                  <a:lnTo>
                    <a:pt x="173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42" y="32"/>
                  </a:lnTo>
                  <a:lnTo>
                    <a:pt x="142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2966C49-9834-4D5F-A7F6-E1E132D9A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83"/>
              <a:ext cx="185" cy="135"/>
            </a:xfrm>
            <a:custGeom>
              <a:avLst/>
              <a:gdLst>
                <a:gd name="T0" fmla="*/ 0 w 185"/>
                <a:gd name="T1" fmla="*/ 33 h 135"/>
                <a:gd name="T2" fmla="*/ 71 w 185"/>
                <a:gd name="T3" fmla="*/ 33 h 135"/>
                <a:gd name="T4" fmla="*/ 71 w 185"/>
                <a:gd name="T5" fmla="*/ 50 h 135"/>
                <a:gd name="T6" fmla="*/ 0 w 185"/>
                <a:gd name="T7" fmla="*/ 50 h 135"/>
                <a:gd name="T8" fmla="*/ 0 w 185"/>
                <a:gd name="T9" fmla="*/ 84 h 135"/>
                <a:gd name="T10" fmla="*/ 152 w 185"/>
                <a:gd name="T11" fmla="*/ 84 h 135"/>
                <a:gd name="T12" fmla="*/ 152 w 185"/>
                <a:gd name="T13" fmla="*/ 135 h 135"/>
                <a:gd name="T14" fmla="*/ 185 w 185"/>
                <a:gd name="T15" fmla="*/ 135 h 135"/>
                <a:gd name="T16" fmla="*/ 185 w 185"/>
                <a:gd name="T17" fmla="*/ 50 h 135"/>
                <a:gd name="T18" fmla="*/ 102 w 185"/>
                <a:gd name="T19" fmla="*/ 50 h 135"/>
                <a:gd name="T20" fmla="*/ 102 w 185"/>
                <a:gd name="T21" fmla="*/ 33 h 135"/>
                <a:gd name="T22" fmla="*/ 185 w 185"/>
                <a:gd name="T23" fmla="*/ 33 h 135"/>
                <a:gd name="T24" fmla="*/ 185 w 185"/>
                <a:gd name="T25" fmla="*/ 0 h 135"/>
                <a:gd name="T26" fmla="*/ 0 w 185"/>
                <a:gd name="T27" fmla="*/ 0 h 135"/>
                <a:gd name="T28" fmla="*/ 0 w 185"/>
                <a:gd name="T29" fmla="*/ 3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5" h="135">
                  <a:moveTo>
                    <a:pt x="0" y="33"/>
                  </a:moveTo>
                  <a:lnTo>
                    <a:pt x="71" y="33"/>
                  </a:lnTo>
                  <a:lnTo>
                    <a:pt x="71" y="50"/>
                  </a:lnTo>
                  <a:lnTo>
                    <a:pt x="0" y="50"/>
                  </a:lnTo>
                  <a:lnTo>
                    <a:pt x="0" y="84"/>
                  </a:lnTo>
                  <a:lnTo>
                    <a:pt x="152" y="84"/>
                  </a:lnTo>
                  <a:lnTo>
                    <a:pt x="152" y="135"/>
                  </a:lnTo>
                  <a:lnTo>
                    <a:pt x="185" y="135"/>
                  </a:lnTo>
                  <a:lnTo>
                    <a:pt x="185" y="50"/>
                  </a:lnTo>
                  <a:lnTo>
                    <a:pt x="102" y="50"/>
                  </a:lnTo>
                  <a:lnTo>
                    <a:pt x="102" y="33"/>
                  </a:lnTo>
                  <a:lnTo>
                    <a:pt x="185" y="3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88258314-0126-496C-B3A3-E7A539FCF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00"/>
              <a:ext cx="185" cy="73"/>
            </a:xfrm>
            <a:custGeom>
              <a:avLst/>
              <a:gdLst>
                <a:gd name="T0" fmla="*/ 0 w 185"/>
                <a:gd name="T1" fmla="*/ 32 h 73"/>
                <a:gd name="T2" fmla="*/ 152 w 185"/>
                <a:gd name="T3" fmla="*/ 32 h 73"/>
                <a:gd name="T4" fmla="*/ 152 w 185"/>
                <a:gd name="T5" fmla="*/ 73 h 73"/>
                <a:gd name="T6" fmla="*/ 185 w 185"/>
                <a:gd name="T7" fmla="*/ 73 h 73"/>
                <a:gd name="T8" fmla="*/ 185 w 185"/>
                <a:gd name="T9" fmla="*/ 0 h 73"/>
                <a:gd name="T10" fmla="*/ 0 w 185"/>
                <a:gd name="T11" fmla="*/ 0 h 73"/>
                <a:gd name="T12" fmla="*/ 0 w 185"/>
                <a:gd name="T13" fmla="*/ 3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73">
                  <a:moveTo>
                    <a:pt x="0" y="32"/>
                  </a:moveTo>
                  <a:lnTo>
                    <a:pt x="152" y="32"/>
                  </a:lnTo>
                  <a:lnTo>
                    <a:pt x="152" y="73"/>
                  </a:lnTo>
                  <a:lnTo>
                    <a:pt x="185" y="7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7516F00E-BB90-4165-827C-E457C4AD57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" y="2104"/>
              <a:ext cx="200" cy="107"/>
            </a:xfrm>
            <a:custGeom>
              <a:avLst/>
              <a:gdLst>
                <a:gd name="T0" fmla="*/ 133 w 200"/>
                <a:gd name="T1" fmla="*/ 0 h 107"/>
                <a:gd name="T2" fmla="*/ 102 w 200"/>
                <a:gd name="T3" fmla="*/ 0 h 107"/>
                <a:gd name="T4" fmla="*/ 102 w 200"/>
                <a:gd name="T5" fmla="*/ 75 h 107"/>
                <a:gd name="T6" fmla="*/ 71 w 200"/>
                <a:gd name="T7" fmla="*/ 75 h 107"/>
                <a:gd name="T8" fmla="*/ 71 w 200"/>
                <a:gd name="T9" fmla="*/ 0 h 107"/>
                <a:gd name="T10" fmla="*/ 40 w 200"/>
                <a:gd name="T11" fmla="*/ 0 h 107"/>
                <a:gd name="T12" fmla="*/ 40 w 200"/>
                <a:gd name="T13" fmla="*/ 75 h 107"/>
                <a:gd name="T14" fmla="*/ 0 w 200"/>
                <a:gd name="T15" fmla="*/ 75 h 107"/>
                <a:gd name="T16" fmla="*/ 0 w 200"/>
                <a:gd name="T17" fmla="*/ 107 h 107"/>
                <a:gd name="T18" fmla="*/ 200 w 200"/>
                <a:gd name="T19" fmla="*/ 107 h 107"/>
                <a:gd name="T20" fmla="*/ 200 w 200"/>
                <a:gd name="T21" fmla="*/ 75 h 107"/>
                <a:gd name="T22" fmla="*/ 133 w 200"/>
                <a:gd name="T23" fmla="*/ 75 h 107"/>
                <a:gd name="T24" fmla="*/ 133 w 200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0" h="107">
                  <a:moveTo>
                    <a:pt x="133" y="0"/>
                  </a:moveTo>
                  <a:lnTo>
                    <a:pt x="102" y="0"/>
                  </a:lnTo>
                  <a:lnTo>
                    <a:pt x="102" y="75"/>
                  </a:lnTo>
                  <a:lnTo>
                    <a:pt x="71" y="75"/>
                  </a:lnTo>
                  <a:lnTo>
                    <a:pt x="71" y="0"/>
                  </a:lnTo>
                  <a:lnTo>
                    <a:pt x="40" y="0"/>
                  </a:lnTo>
                  <a:lnTo>
                    <a:pt x="40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200" y="107"/>
                  </a:lnTo>
                  <a:lnTo>
                    <a:pt x="200" y="75"/>
                  </a:lnTo>
                  <a:lnTo>
                    <a:pt x="133" y="75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C67F667B-3A11-40EF-8B67-BF94E636D8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1" y="2000"/>
              <a:ext cx="164" cy="141"/>
            </a:xfrm>
            <a:custGeom>
              <a:avLst/>
              <a:gdLst>
                <a:gd name="T0" fmla="*/ 133 w 164"/>
                <a:gd name="T1" fmla="*/ 141 h 141"/>
                <a:gd name="T2" fmla="*/ 164 w 164"/>
                <a:gd name="T3" fmla="*/ 141 h 141"/>
                <a:gd name="T4" fmla="*/ 164 w 164"/>
                <a:gd name="T5" fmla="*/ 0 h 141"/>
                <a:gd name="T6" fmla="*/ 0 w 164"/>
                <a:gd name="T7" fmla="*/ 0 h 141"/>
                <a:gd name="T8" fmla="*/ 0 w 164"/>
                <a:gd name="T9" fmla="*/ 32 h 141"/>
                <a:gd name="T10" fmla="*/ 133 w 164"/>
                <a:gd name="T11" fmla="*/ 32 h 141"/>
                <a:gd name="T12" fmla="*/ 133 w 164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41">
                  <a:moveTo>
                    <a:pt x="133" y="141"/>
                  </a:moveTo>
                  <a:lnTo>
                    <a:pt x="164" y="141"/>
                  </a:lnTo>
                  <a:lnTo>
                    <a:pt x="164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3" y="32"/>
                  </a:lnTo>
                  <a:lnTo>
                    <a:pt x="133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F77C582F-966E-4464-9916-503626583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1" y="2000"/>
              <a:ext cx="197" cy="211"/>
            </a:xfrm>
            <a:custGeom>
              <a:avLst/>
              <a:gdLst>
                <a:gd name="T0" fmla="*/ 114 w 197"/>
                <a:gd name="T1" fmla="*/ 124 h 211"/>
                <a:gd name="T2" fmla="*/ 185 w 197"/>
                <a:gd name="T3" fmla="*/ 124 h 211"/>
                <a:gd name="T4" fmla="*/ 185 w 197"/>
                <a:gd name="T5" fmla="*/ 92 h 211"/>
                <a:gd name="T6" fmla="*/ 45 w 197"/>
                <a:gd name="T7" fmla="*/ 92 h 211"/>
                <a:gd name="T8" fmla="*/ 45 w 197"/>
                <a:gd name="T9" fmla="*/ 0 h 211"/>
                <a:gd name="T10" fmla="*/ 12 w 197"/>
                <a:gd name="T11" fmla="*/ 0 h 211"/>
                <a:gd name="T12" fmla="*/ 12 w 197"/>
                <a:gd name="T13" fmla="*/ 124 h 211"/>
                <a:gd name="T14" fmla="*/ 83 w 197"/>
                <a:gd name="T15" fmla="*/ 124 h 211"/>
                <a:gd name="T16" fmla="*/ 83 w 197"/>
                <a:gd name="T17" fmla="*/ 179 h 211"/>
                <a:gd name="T18" fmla="*/ 0 w 197"/>
                <a:gd name="T19" fmla="*/ 179 h 211"/>
                <a:gd name="T20" fmla="*/ 0 w 197"/>
                <a:gd name="T21" fmla="*/ 211 h 211"/>
                <a:gd name="T22" fmla="*/ 197 w 197"/>
                <a:gd name="T23" fmla="*/ 211 h 211"/>
                <a:gd name="T24" fmla="*/ 197 w 197"/>
                <a:gd name="T25" fmla="*/ 179 h 211"/>
                <a:gd name="T26" fmla="*/ 114 w 197"/>
                <a:gd name="T27" fmla="*/ 179 h 211"/>
                <a:gd name="T28" fmla="*/ 114 w 197"/>
                <a:gd name="T29" fmla="*/ 12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7" h="211">
                  <a:moveTo>
                    <a:pt x="114" y="124"/>
                  </a:moveTo>
                  <a:lnTo>
                    <a:pt x="185" y="124"/>
                  </a:lnTo>
                  <a:lnTo>
                    <a:pt x="185" y="92"/>
                  </a:lnTo>
                  <a:lnTo>
                    <a:pt x="45" y="92"/>
                  </a:lnTo>
                  <a:lnTo>
                    <a:pt x="45" y="0"/>
                  </a:lnTo>
                  <a:lnTo>
                    <a:pt x="12" y="0"/>
                  </a:lnTo>
                  <a:lnTo>
                    <a:pt x="12" y="124"/>
                  </a:lnTo>
                  <a:lnTo>
                    <a:pt x="83" y="124"/>
                  </a:lnTo>
                  <a:lnTo>
                    <a:pt x="83" y="179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197" y="211"/>
                  </a:lnTo>
                  <a:lnTo>
                    <a:pt x="197" y="179"/>
                  </a:lnTo>
                  <a:lnTo>
                    <a:pt x="114" y="179"/>
                  </a:lnTo>
                  <a:lnTo>
                    <a:pt x="11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5172A033-D6FE-4396-A2D0-1DB92F293F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16" y="2099"/>
              <a:ext cx="197" cy="141"/>
            </a:xfrm>
            <a:custGeom>
              <a:avLst/>
              <a:gdLst>
                <a:gd name="T0" fmla="*/ 0 w 197"/>
                <a:gd name="T1" fmla="*/ 34 h 141"/>
                <a:gd name="T2" fmla="*/ 48 w 197"/>
                <a:gd name="T3" fmla="*/ 34 h 141"/>
                <a:gd name="T4" fmla="*/ 48 w 197"/>
                <a:gd name="T5" fmla="*/ 56 h 141"/>
                <a:gd name="T6" fmla="*/ 10 w 197"/>
                <a:gd name="T7" fmla="*/ 56 h 141"/>
                <a:gd name="T8" fmla="*/ 10 w 197"/>
                <a:gd name="T9" fmla="*/ 90 h 141"/>
                <a:gd name="T10" fmla="*/ 159 w 197"/>
                <a:gd name="T11" fmla="*/ 90 h 141"/>
                <a:gd name="T12" fmla="*/ 159 w 197"/>
                <a:gd name="T13" fmla="*/ 141 h 141"/>
                <a:gd name="T14" fmla="*/ 190 w 197"/>
                <a:gd name="T15" fmla="*/ 141 h 141"/>
                <a:gd name="T16" fmla="*/ 190 w 197"/>
                <a:gd name="T17" fmla="*/ 56 h 141"/>
                <a:gd name="T18" fmla="*/ 150 w 197"/>
                <a:gd name="T19" fmla="*/ 56 h 141"/>
                <a:gd name="T20" fmla="*/ 150 w 197"/>
                <a:gd name="T21" fmla="*/ 34 h 141"/>
                <a:gd name="T22" fmla="*/ 197 w 197"/>
                <a:gd name="T23" fmla="*/ 34 h 141"/>
                <a:gd name="T24" fmla="*/ 197 w 197"/>
                <a:gd name="T25" fmla="*/ 0 h 141"/>
                <a:gd name="T26" fmla="*/ 0 w 197"/>
                <a:gd name="T27" fmla="*/ 0 h 141"/>
                <a:gd name="T28" fmla="*/ 0 w 197"/>
                <a:gd name="T29" fmla="*/ 34 h 141"/>
                <a:gd name="T30" fmla="*/ 81 w 197"/>
                <a:gd name="T31" fmla="*/ 34 h 141"/>
                <a:gd name="T32" fmla="*/ 119 w 197"/>
                <a:gd name="T33" fmla="*/ 34 h 141"/>
                <a:gd name="T34" fmla="*/ 119 w 197"/>
                <a:gd name="T35" fmla="*/ 56 h 141"/>
                <a:gd name="T36" fmla="*/ 81 w 197"/>
                <a:gd name="T37" fmla="*/ 56 h 141"/>
                <a:gd name="T38" fmla="*/ 81 w 197"/>
                <a:gd name="T39" fmla="*/ 3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7" h="141">
                  <a:moveTo>
                    <a:pt x="0" y="34"/>
                  </a:moveTo>
                  <a:lnTo>
                    <a:pt x="48" y="34"/>
                  </a:lnTo>
                  <a:lnTo>
                    <a:pt x="48" y="56"/>
                  </a:lnTo>
                  <a:lnTo>
                    <a:pt x="10" y="56"/>
                  </a:lnTo>
                  <a:lnTo>
                    <a:pt x="10" y="90"/>
                  </a:lnTo>
                  <a:lnTo>
                    <a:pt x="159" y="90"/>
                  </a:lnTo>
                  <a:lnTo>
                    <a:pt x="159" y="141"/>
                  </a:lnTo>
                  <a:lnTo>
                    <a:pt x="190" y="141"/>
                  </a:lnTo>
                  <a:lnTo>
                    <a:pt x="190" y="56"/>
                  </a:lnTo>
                  <a:lnTo>
                    <a:pt x="150" y="56"/>
                  </a:lnTo>
                  <a:lnTo>
                    <a:pt x="150" y="34"/>
                  </a:lnTo>
                  <a:lnTo>
                    <a:pt x="197" y="34"/>
                  </a:lnTo>
                  <a:lnTo>
                    <a:pt x="197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81" y="34"/>
                  </a:moveTo>
                  <a:lnTo>
                    <a:pt x="119" y="34"/>
                  </a:lnTo>
                  <a:lnTo>
                    <a:pt x="119" y="56"/>
                  </a:lnTo>
                  <a:lnTo>
                    <a:pt x="81" y="56"/>
                  </a:lnTo>
                  <a:lnTo>
                    <a:pt x="81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66452C66-DA02-4714-9E9B-569F6901E6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9" y="1976"/>
              <a:ext cx="114" cy="116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13 h 48"/>
                <a:gd name="T12" fmla="*/ 35 w 48"/>
                <a:gd name="T13" fmla="*/ 24 h 48"/>
                <a:gd name="T14" fmla="*/ 24 w 48"/>
                <a:gd name="T15" fmla="*/ 34 h 48"/>
                <a:gd name="T16" fmla="*/ 13 w 48"/>
                <a:gd name="T17" fmla="*/ 24 h 48"/>
                <a:gd name="T18" fmla="*/ 24 w 48"/>
                <a:gd name="T1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7" y="48"/>
                    <a:pt x="48" y="37"/>
                    <a:pt x="48" y="24"/>
                  </a:cubicBezTo>
                  <a:cubicBezTo>
                    <a:pt x="48" y="10"/>
                    <a:pt x="37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13"/>
                  </a:move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4"/>
                    <a:pt x="24" y="34"/>
                  </a:cubicBezTo>
                  <a:cubicBezTo>
                    <a:pt x="18" y="34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C57A8DA2-5934-4DC1-B542-07B6594764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34" y="2141"/>
              <a:ext cx="114" cy="11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35 h 48"/>
                <a:gd name="T12" fmla="*/ 13 w 48"/>
                <a:gd name="T13" fmla="*/ 24 h 48"/>
                <a:gd name="T14" fmla="*/ 24 w 48"/>
                <a:gd name="T15" fmla="*/ 13 h 48"/>
                <a:gd name="T16" fmla="*/ 35 w 48"/>
                <a:gd name="T17" fmla="*/ 24 h 48"/>
                <a:gd name="T18" fmla="*/ 24 w 48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35"/>
                  </a:moveTo>
                  <a:cubicBezTo>
                    <a:pt x="18" y="35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4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72C0A261-6AD2-4281-BBA4-522C8F351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2" y="2000"/>
              <a:ext cx="183" cy="133"/>
            </a:xfrm>
            <a:custGeom>
              <a:avLst/>
              <a:gdLst>
                <a:gd name="T0" fmla="*/ 0 w 183"/>
                <a:gd name="T1" fmla="*/ 85 h 133"/>
                <a:gd name="T2" fmla="*/ 76 w 183"/>
                <a:gd name="T3" fmla="*/ 85 h 133"/>
                <a:gd name="T4" fmla="*/ 76 w 183"/>
                <a:gd name="T5" fmla="*/ 102 h 133"/>
                <a:gd name="T6" fmla="*/ 0 w 183"/>
                <a:gd name="T7" fmla="*/ 102 h 133"/>
                <a:gd name="T8" fmla="*/ 0 w 183"/>
                <a:gd name="T9" fmla="*/ 133 h 133"/>
                <a:gd name="T10" fmla="*/ 183 w 183"/>
                <a:gd name="T11" fmla="*/ 133 h 133"/>
                <a:gd name="T12" fmla="*/ 183 w 183"/>
                <a:gd name="T13" fmla="*/ 102 h 133"/>
                <a:gd name="T14" fmla="*/ 107 w 183"/>
                <a:gd name="T15" fmla="*/ 102 h 133"/>
                <a:gd name="T16" fmla="*/ 107 w 183"/>
                <a:gd name="T17" fmla="*/ 85 h 133"/>
                <a:gd name="T18" fmla="*/ 183 w 183"/>
                <a:gd name="T19" fmla="*/ 85 h 133"/>
                <a:gd name="T20" fmla="*/ 183 w 183"/>
                <a:gd name="T21" fmla="*/ 51 h 133"/>
                <a:gd name="T22" fmla="*/ 33 w 183"/>
                <a:gd name="T23" fmla="*/ 51 h 133"/>
                <a:gd name="T24" fmla="*/ 33 w 183"/>
                <a:gd name="T25" fmla="*/ 32 h 133"/>
                <a:gd name="T26" fmla="*/ 183 w 183"/>
                <a:gd name="T27" fmla="*/ 32 h 133"/>
                <a:gd name="T28" fmla="*/ 183 w 183"/>
                <a:gd name="T29" fmla="*/ 0 h 133"/>
                <a:gd name="T30" fmla="*/ 0 w 183"/>
                <a:gd name="T31" fmla="*/ 0 h 133"/>
                <a:gd name="T32" fmla="*/ 0 w 183"/>
                <a:gd name="T33" fmla="*/ 85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3" h="133">
                  <a:moveTo>
                    <a:pt x="0" y="85"/>
                  </a:moveTo>
                  <a:lnTo>
                    <a:pt x="76" y="85"/>
                  </a:lnTo>
                  <a:lnTo>
                    <a:pt x="76" y="102"/>
                  </a:lnTo>
                  <a:lnTo>
                    <a:pt x="0" y="102"/>
                  </a:lnTo>
                  <a:lnTo>
                    <a:pt x="0" y="133"/>
                  </a:lnTo>
                  <a:lnTo>
                    <a:pt x="183" y="133"/>
                  </a:lnTo>
                  <a:lnTo>
                    <a:pt x="183" y="102"/>
                  </a:lnTo>
                  <a:lnTo>
                    <a:pt x="107" y="102"/>
                  </a:lnTo>
                  <a:lnTo>
                    <a:pt x="107" y="85"/>
                  </a:lnTo>
                  <a:lnTo>
                    <a:pt x="183" y="85"/>
                  </a:lnTo>
                  <a:lnTo>
                    <a:pt x="183" y="51"/>
                  </a:lnTo>
                  <a:lnTo>
                    <a:pt x="33" y="51"/>
                  </a:lnTo>
                  <a:lnTo>
                    <a:pt x="33" y="32"/>
                  </a:lnTo>
                  <a:lnTo>
                    <a:pt x="183" y="32"/>
                  </a:lnTo>
                  <a:lnTo>
                    <a:pt x="183" y="0"/>
                  </a:lnTo>
                  <a:lnTo>
                    <a:pt x="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4860CAAD-AA67-449C-A727-53BAA33A03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45" y="2141"/>
              <a:ext cx="117" cy="116"/>
            </a:xfrm>
            <a:custGeom>
              <a:avLst/>
              <a:gdLst>
                <a:gd name="T0" fmla="*/ 25 w 49"/>
                <a:gd name="T1" fmla="*/ 0 h 48"/>
                <a:gd name="T2" fmla="*/ 0 w 49"/>
                <a:gd name="T3" fmla="*/ 24 h 48"/>
                <a:gd name="T4" fmla="*/ 25 w 49"/>
                <a:gd name="T5" fmla="*/ 48 h 48"/>
                <a:gd name="T6" fmla="*/ 49 w 49"/>
                <a:gd name="T7" fmla="*/ 24 h 48"/>
                <a:gd name="T8" fmla="*/ 25 w 49"/>
                <a:gd name="T9" fmla="*/ 0 h 48"/>
                <a:gd name="T10" fmla="*/ 25 w 49"/>
                <a:gd name="T11" fmla="*/ 35 h 48"/>
                <a:gd name="T12" fmla="*/ 14 w 49"/>
                <a:gd name="T13" fmla="*/ 24 h 48"/>
                <a:gd name="T14" fmla="*/ 25 w 49"/>
                <a:gd name="T15" fmla="*/ 13 h 48"/>
                <a:gd name="T16" fmla="*/ 35 w 49"/>
                <a:gd name="T17" fmla="*/ 24 h 48"/>
                <a:gd name="T18" fmla="*/ 25 w 49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8">
                  <a:moveTo>
                    <a:pt x="25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38" y="48"/>
                    <a:pt x="49" y="38"/>
                    <a:pt x="49" y="24"/>
                  </a:cubicBezTo>
                  <a:cubicBezTo>
                    <a:pt x="49" y="11"/>
                    <a:pt x="38" y="0"/>
                    <a:pt x="25" y="0"/>
                  </a:cubicBezTo>
                  <a:close/>
                  <a:moveTo>
                    <a:pt x="25" y="35"/>
                  </a:moveTo>
                  <a:cubicBezTo>
                    <a:pt x="19" y="35"/>
                    <a:pt x="14" y="30"/>
                    <a:pt x="14" y="24"/>
                  </a:cubicBezTo>
                  <a:cubicBezTo>
                    <a:pt x="14" y="18"/>
                    <a:pt x="19" y="13"/>
                    <a:pt x="25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5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439E6FDA-B385-43B7-9EDB-0C2DF2AED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095"/>
              <a:ext cx="148" cy="79"/>
            </a:xfrm>
            <a:custGeom>
              <a:avLst/>
              <a:gdLst>
                <a:gd name="T0" fmla="*/ 57 w 148"/>
                <a:gd name="T1" fmla="*/ 79 h 79"/>
                <a:gd name="T2" fmla="*/ 91 w 148"/>
                <a:gd name="T3" fmla="*/ 79 h 79"/>
                <a:gd name="T4" fmla="*/ 91 w 148"/>
                <a:gd name="T5" fmla="*/ 31 h 79"/>
                <a:gd name="T6" fmla="*/ 148 w 148"/>
                <a:gd name="T7" fmla="*/ 31 h 79"/>
                <a:gd name="T8" fmla="*/ 148 w 148"/>
                <a:gd name="T9" fmla="*/ 0 h 79"/>
                <a:gd name="T10" fmla="*/ 0 w 148"/>
                <a:gd name="T11" fmla="*/ 0 h 79"/>
                <a:gd name="T12" fmla="*/ 0 w 148"/>
                <a:gd name="T13" fmla="*/ 31 h 79"/>
                <a:gd name="T14" fmla="*/ 57 w 148"/>
                <a:gd name="T15" fmla="*/ 31 h 79"/>
                <a:gd name="T16" fmla="*/ 57 w 148"/>
                <a:gd name="T1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79">
                  <a:moveTo>
                    <a:pt x="57" y="79"/>
                  </a:moveTo>
                  <a:lnTo>
                    <a:pt x="91" y="79"/>
                  </a:lnTo>
                  <a:lnTo>
                    <a:pt x="91" y="31"/>
                  </a:lnTo>
                  <a:lnTo>
                    <a:pt x="148" y="31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57" y="31"/>
                  </a:lnTo>
                  <a:lnTo>
                    <a:pt x="57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D14CA403-A23F-4BAA-9D5A-50D126D5F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" y="1979"/>
              <a:ext cx="76" cy="203"/>
            </a:xfrm>
            <a:custGeom>
              <a:avLst/>
              <a:gdLst>
                <a:gd name="T0" fmla="*/ 0 w 76"/>
                <a:gd name="T1" fmla="*/ 188 h 203"/>
                <a:gd name="T2" fmla="*/ 45 w 76"/>
                <a:gd name="T3" fmla="*/ 188 h 203"/>
                <a:gd name="T4" fmla="*/ 45 w 76"/>
                <a:gd name="T5" fmla="*/ 203 h 203"/>
                <a:gd name="T6" fmla="*/ 76 w 76"/>
                <a:gd name="T7" fmla="*/ 203 h 203"/>
                <a:gd name="T8" fmla="*/ 76 w 76"/>
                <a:gd name="T9" fmla="*/ 0 h 203"/>
                <a:gd name="T10" fmla="*/ 45 w 76"/>
                <a:gd name="T11" fmla="*/ 0 h 203"/>
                <a:gd name="T12" fmla="*/ 45 w 76"/>
                <a:gd name="T13" fmla="*/ 154 h 203"/>
                <a:gd name="T14" fmla="*/ 0 w 76"/>
                <a:gd name="T15" fmla="*/ 154 h 203"/>
                <a:gd name="T16" fmla="*/ 0 w 76"/>
                <a:gd name="T17" fmla="*/ 18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203">
                  <a:moveTo>
                    <a:pt x="0" y="188"/>
                  </a:moveTo>
                  <a:lnTo>
                    <a:pt x="45" y="188"/>
                  </a:lnTo>
                  <a:lnTo>
                    <a:pt x="45" y="203"/>
                  </a:lnTo>
                  <a:lnTo>
                    <a:pt x="76" y="203"/>
                  </a:lnTo>
                  <a:lnTo>
                    <a:pt x="76" y="0"/>
                  </a:lnTo>
                  <a:lnTo>
                    <a:pt x="45" y="0"/>
                  </a:lnTo>
                  <a:lnTo>
                    <a:pt x="45" y="154"/>
                  </a:lnTo>
                  <a:lnTo>
                    <a:pt x="0" y="154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7C820448-FC3F-4333-919C-F26930E66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155"/>
              <a:ext cx="202" cy="85"/>
            </a:xfrm>
            <a:custGeom>
              <a:avLst/>
              <a:gdLst>
                <a:gd name="T0" fmla="*/ 34 w 202"/>
                <a:gd name="T1" fmla="*/ 51 h 85"/>
                <a:gd name="T2" fmla="*/ 34 w 202"/>
                <a:gd name="T3" fmla="*/ 0 h 85"/>
                <a:gd name="T4" fmla="*/ 0 w 202"/>
                <a:gd name="T5" fmla="*/ 0 h 85"/>
                <a:gd name="T6" fmla="*/ 0 w 202"/>
                <a:gd name="T7" fmla="*/ 85 h 85"/>
                <a:gd name="T8" fmla="*/ 202 w 202"/>
                <a:gd name="T9" fmla="*/ 85 h 85"/>
                <a:gd name="T10" fmla="*/ 202 w 202"/>
                <a:gd name="T11" fmla="*/ 51 h 85"/>
                <a:gd name="T12" fmla="*/ 34 w 202"/>
                <a:gd name="T13" fmla="*/ 5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" h="85">
                  <a:moveTo>
                    <a:pt x="34" y="51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85"/>
                  </a:lnTo>
                  <a:lnTo>
                    <a:pt x="202" y="85"/>
                  </a:lnTo>
                  <a:lnTo>
                    <a:pt x="202" y="51"/>
                  </a:lnTo>
                  <a:lnTo>
                    <a:pt x="34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C8905636-1110-4005-80E4-2A8AE9B2C3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1" y="1976"/>
              <a:ext cx="110" cy="111"/>
            </a:xfrm>
            <a:custGeom>
              <a:avLst/>
              <a:gdLst>
                <a:gd name="T0" fmla="*/ 23 w 46"/>
                <a:gd name="T1" fmla="*/ 46 h 46"/>
                <a:gd name="T2" fmla="*/ 46 w 46"/>
                <a:gd name="T3" fmla="*/ 23 h 46"/>
                <a:gd name="T4" fmla="*/ 23 w 46"/>
                <a:gd name="T5" fmla="*/ 0 h 46"/>
                <a:gd name="T6" fmla="*/ 0 w 46"/>
                <a:gd name="T7" fmla="*/ 23 h 46"/>
                <a:gd name="T8" fmla="*/ 23 w 46"/>
                <a:gd name="T9" fmla="*/ 46 h 46"/>
                <a:gd name="T10" fmla="*/ 23 w 46"/>
                <a:gd name="T11" fmla="*/ 13 h 46"/>
                <a:gd name="T12" fmla="*/ 33 w 46"/>
                <a:gd name="T13" fmla="*/ 23 h 46"/>
                <a:gd name="T14" fmla="*/ 23 w 46"/>
                <a:gd name="T15" fmla="*/ 33 h 46"/>
                <a:gd name="T16" fmla="*/ 13 w 46"/>
                <a:gd name="T17" fmla="*/ 23 h 46"/>
                <a:gd name="T18" fmla="*/ 23 w 46"/>
                <a:gd name="T19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46"/>
                  </a:move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lose/>
                  <a:moveTo>
                    <a:pt x="23" y="13"/>
                  </a:moveTo>
                  <a:cubicBezTo>
                    <a:pt x="28" y="13"/>
                    <a:pt x="33" y="18"/>
                    <a:pt x="33" y="23"/>
                  </a:cubicBezTo>
                  <a:cubicBezTo>
                    <a:pt x="33" y="28"/>
                    <a:pt x="28" y="33"/>
                    <a:pt x="23" y="33"/>
                  </a:cubicBezTo>
                  <a:cubicBezTo>
                    <a:pt x="18" y="33"/>
                    <a:pt x="13" y="28"/>
                    <a:pt x="13" y="23"/>
                  </a:cubicBezTo>
                  <a:cubicBezTo>
                    <a:pt x="13" y="18"/>
                    <a:pt x="18" y="13"/>
                    <a:pt x="23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40502F66-0FAF-4AAA-B96F-412F612A0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295"/>
              <a:ext cx="50" cy="53"/>
            </a:xfrm>
            <a:custGeom>
              <a:avLst/>
              <a:gdLst>
                <a:gd name="T0" fmla="*/ 0 w 21"/>
                <a:gd name="T1" fmla="*/ 0 h 22"/>
                <a:gd name="T2" fmla="*/ 5 w 21"/>
                <a:gd name="T3" fmla="*/ 0 h 22"/>
                <a:gd name="T4" fmla="*/ 5 w 21"/>
                <a:gd name="T5" fmla="*/ 10 h 22"/>
                <a:gd name="T6" fmla="*/ 15 w 21"/>
                <a:gd name="T7" fmla="*/ 0 h 22"/>
                <a:gd name="T8" fmla="*/ 21 w 21"/>
                <a:gd name="T9" fmla="*/ 0 h 22"/>
                <a:gd name="T10" fmla="*/ 11 w 21"/>
                <a:gd name="T11" fmla="*/ 10 h 22"/>
                <a:gd name="T12" fmla="*/ 21 w 21"/>
                <a:gd name="T13" fmla="*/ 22 h 22"/>
                <a:gd name="T14" fmla="*/ 16 w 21"/>
                <a:gd name="T15" fmla="*/ 22 h 22"/>
                <a:gd name="T16" fmla="*/ 8 w 21"/>
                <a:gd name="T17" fmla="*/ 12 h 22"/>
                <a:gd name="T18" fmla="*/ 5 w 21"/>
                <a:gd name="T19" fmla="*/ 15 h 22"/>
                <a:gd name="T20" fmla="*/ 5 w 21"/>
                <a:gd name="T21" fmla="*/ 22 h 22"/>
                <a:gd name="T22" fmla="*/ 0 w 21"/>
                <a:gd name="T23" fmla="*/ 22 h 22"/>
                <a:gd name="T24" fmla="*/ 0 w 21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8" y="7"/>
                    <a:pt x="11" y="4"/>
                    <a:pt x="1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B88AF02D-DEBE-43A5-87B2-14CE821448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1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80705408-1D65-4B37-A965-B9699B34F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8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6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92112B7D-4D31-4DF0-8E8C-C8309FDF98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97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1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5" y="13"/>
                    <a:pt x="8" y="13"/>
                  </a:cubicBezTo>
                  <a:cubicBezTo>
                    <a:pt x="10" y="13"/>
                    <a:pt x="11" y="13"/>
                    <a:pt x="11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1" y="5"/>
                    <a:pt x="11" y="3"/>
                    <a:pt x="8" y="3"/>
                  </a:cubicBezTo>
                  <a:cubicBezTo>
                    <a:pt x="5" y="3"/>
                    <a:pt x="4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B9449837-4705-4BDA-B609-A0E2A6F2DC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40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2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E432C069-C5DC-4F91-9B42-41A2D2D7E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" y="2295"/>
              <a:ext cx="41" cy="53"/>
            </a:xfrm>
            <a:custGeom>
              <a:avLst/>
              <a:gdLst>
                <a:gd name="T0" fmla="*/ 39 w 41"/>
                <a:gd name="T1" fmla="*/ 32 h 53"/>
                <a:gd name="T2" fmla="*/ 10 w 41"/>
                <a:gd name="T3" fmla="*/ 32 h 53"/>
                <a:gd name="T4" fmla="*/ 10 w 41"/>
                <a:gd name="T5" fmla="*/ 44 h 53"/>
                <a:gd name="T6" fmla="*/ 41 w 41"/>
                <a:gd name="T7" fmla="*/ 44 h 53"/>
                <a:gd name="T8" fmla="*/ 41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  <a:gd name="T14" fmla="*/ 39 w 41"/>
                <a:gd name="T15" fmla="*/ 0 h 53"/>
                <a:gd name="T16" fmla="*/ 39 w 41"/>
                <a:gd name="T17" fmla="*/ 10 h 53"/>
                <a:gd name="T18" fmla="*/ 10 w 41"/>
                <a:gd name="T19" fmla="*/ 10 h 53"/>
                <a:gd name="T20" fmla="*/ 10 w 41"/>
                <a:gd name="T21" fmla="*/ 22 h 53"/>
                <a:gd name="T22" fmla="*/ 39 w 41"/>
                <a:gd name="T23" fmla="*/ 22 h 53"/>
                <a:gd name="T24" fmla="*/ 39 w 41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53">
                  <a:moveTo>
                    <a:pt x="39" y="32"/>
                  </a:moveTo>
                  <a:lnTo>
                    <a:pt x="10" y="32"/>
                  </a:lnTo>
                  <a:lnTo>
                    <a:pt x="10" y="44"/>
                  </a:lnTo>
                  <a:lnTo>
                    <a:pt x="41" y="44"/>
                  </a:lnTo>
                  <a:lnTo>
                    <a:pt x="41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39" y="0"/>
                  </a:lnTo>
                  <a:lnTo>
                    <a:pt x="39" y="10"/>
                  </a:lnTo>
                  <a:lnTo>
                    <a:pt x="10" y="10"/>
                  </a:lnTo>
                  <a:lnTo>
                    <a:pt x="10" y="22"/>
                  </a:lnTo>
                  <a:lnTo>
                    <a:pt x="39" y="22"/>
                  </a:lnTo>
                  <a:lnTo>
                    <a:pt x="39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CF5A5FD2-82CB-4775-8905-1F2ED89269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6" y="2310"/>
              <a:ext cx="57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4 w 24"/>
                <a:gd name="T11" fmla="*/ 3 h 16"/>
                <a:gd name="T12" fmla="*/ 19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7" y="0"/>
                    <a:pt x="9" y="0"/>
                  </a:cubicBezTo>
                  <a:cubicBezTo>
                    <a:pt x="12" y="0"/>
                    <a:pt x="13" y="1"/>
                    <a:pt x="14" y="3"/>
                  </a:cubicBezTo>
                  <a:cubicBezTo>
                    <a:pt x="14" y="1"/>
                    <a:pt x="16" y="0"/>
                    <a:pt x="19" y="0"/>
                  </a:cubicBezTo>
                  <a:cubicBezTo>
                    <a:pt x="22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20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D99D40EA-8BA9-47EE-9192-85D882B822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23" y="2310"/>
              <a:ext cx="40" cy="55"/>
            </a:xfrm>
            <a:custGeom>
              <a:avLst/>
              <a:gdLst>
                <a:gd name="T0" fmla="*/ 5 w 17"/>
                <a:gd name="T1" fmla="*/ 14 h 23"/>
                <a:gd name="T2" fmla="*/ 5 w 17"/>
                <a:gd name="T3" fmla="*/ 23 h 23"/>
                <a:gd name="T4" fmla="*/ 0 w 17"/>
                <a:gd name="T5" fmla="*/ 23 h 23"/>
                <a:gd name="T6" fmla="*/ 0 w 17"/>
                <a:gd name="T7" fmla="*/ 4 h 23"/>
                <a:gd name="T8" fmla="*/ 0 w 17"/>
                <a:gd name="T9" fmla="*/ 0 h 23"/>
                <a:gd name="T10" fmla="*/ 4 w 17"/>
                <a:gd name="T11" fmla="*/ 0 h 23"/>
                <a:gd name="T12" fmla="*/ 5 w 17"/>
                <a:gd name="T13" fmla="*/ 3 h 23"/>
                <a:gd name="T14" fmla="*/ 10 w 17"/>
                <a:gd name="T15" fmla="*/ 0 h 23"/>
                <a:gd name="T16" fmla="*/ 17 w 17"/>
                <a:gd name="T17" fmla="*/ 8 h 23"/>
                <a:gd name="T18" fmla="*/ 9 w 17"/>
                <a:gd name="T19" fmla="*/ 17 h 23"/>
                <a:gd name="T20" fmla="*/ 5 w 17"/>
                <a:gd name="T21" fmla="*/ 14 h 23"/>
                <a:gd name="T22" fmla="*/ 13 w 17"/>
                <a:gd name="T23" fmla="*/ 8 h 23"/>
                <a:gd name="T24" fmla="*/ 9 w 17"/>
                <a:gd name="T25" fmla="*/ 3 h 23"/>
                <a:gd name="T26" fmla="*/ 5 w 17"/>
                <a:gd name="T27" fmla="*/ 8 h 23"/>
                <a:gd name="T28" fmla="*/ 9 w 17"/>
                <a:gd name="T29" fmla="*/ 13 h 23"/>
                <a:gd name="T30" fmla="*/ 13 w 17"/>
                <a:gd name="T3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3">
                  <a:moveTo>
                    <a:pt x="5" y="14"/>
                  </a:moveTo>
                  <a:cubicBezTo>
                    <a:pt x="5" y="23"/>
                    <a:pt x="5" y="23"/>
                    <a:pt x="5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4" y="0"/>
                    <a:pt x="17" y="3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ubicBezTo>
                    <a:pt x="7" y="17"/>
                    <a:pt x="5" y="15"/>
                    <a:pt x="5" y="14"/>
                  </a:cubicBezTo>
                  <a:close/>
                  <a:moveTo>
                    <a:pt x="13" y="8"/>
                  </a:moveTo>
                  <a:cubicBezTo>
                    <a:pt x="13" y="6"/>
                    <a:pt x="11" y="3"/>
                    <a:pt x="9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Rectangle 38">
              <a:extLst>
                <a:ext uri="{FF2B5EF4-FFF2-40B4-BE49-F238E27FC236}">
                  <a16:creationId xmlns:a16="http://schemas.microsoft.com/office/drawing/2014/main" id="{026E58BF-BAF3-45B5-9998-D5D99A04BF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0" y="2293"/>
              <a:ext cx="12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950F588D-B933-490B-9C5A-C436B67D6A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9" y="2310"/>
              <a:ext cx="41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29DA9D44-8FEA-4DF1-86EC-1BA80D025A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2" y="2310"/>
              <a:ext cx="40" cy="55"/>
            </a:xfrm>
            <a:custGeom>
              <a:avLst/>
              <a:gdLst>
                <a:gd name="T0" fmla="*/ 5 w 17"/>
                <a:gd name="T1" fmla="*/ 0 h 23"/>
                <a:gd name="T2" fmla="*/ 9 w 17"/>
                <a:gd name="T3" fmla="*/ 13 h 23"/>
                <a:gd name="T4" fmla="*/ 9 w 17"/>
                <a:gd name="T5" fmla="*/ 13 h 23"/>
                <a:gd name="T6" fmla="*/ 13 w 17"/>
                <a:gd name="T7" fmla="*/ 0 h 23"/>
                <a:gd name="T8" fmla="*/ 17 w 17"/>
                <a:gd name="T9" fmla="*/ 0 h 23"/>
                <a:gd name="T10" fmla="*/ 12 w 17"/>
                <a:gd name="T11" fmla="*/ 14 h 23"/>
                <a:gd name="T12" fmla="*/ 4 w 17"/>
                <a:gd name="T13" fmla="*/ 23 h 23"/>
                <a:gd name="T14" fmla="*/ 2 w 17"/>
                <a:gd name="T15" fmla="*/ 23 h 23"/>
                <a:gd name="T16" fmla="*/ 2 w 17"/>
                <a:gd name="T17" fmla="*/ 20 h 23"/>
                <a:gd name="T18" fmla="*/ 3 w 17"/>
                <a:gd name="T19" fmla="*/ 20 h 23"/>
                <a:gd name="T20" fmla="*/ 7 w 17"/>
                <a:gd name="T21" fmla="*/ 17 h 23"/>
                <a:gd name="T22" fmla="*/ 0 w 17"/>
                <a:gd name="T23" fmla="*/ 0 h 23"/>
                <a:gd name="T24" fmla="*/ 5 w 17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5" y="0"/>
                  </a:moveTo>
                  <a:cubicBezTo>
                    <a:pt x="7" y="7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1" y="7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0" y="21"/>
                    <a:pt x="9" y="23"/>
                    <a:pt x="4" y="23"/>
                  </a:cubicBezTo>
                  <a:cubicBezTo>
                    <a:pt x="3" y="23"/>
                    <a:pt x="2" y="23"/>
                    <a:pt x="2" y="23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5" y="20"/>
                    <a:pt x="6" y="19"/>
                    <a:pt x="7" y="1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59123BF1-4F37-4591-B353-E7D3ED373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" y="2310"/>
              <a:ext cx="58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3 w 24"/>
                <a:gd name="T11" fmla="*/ 3 h 16"/>
                <a:gd name="T12" fmla="*/ 18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1" y="0"/>
                    <a:pt x="13" y="1"/>
                    <a:pt x="13" y="3"/>
                  </a:cubicBezTo>
                  <a:cubicBezTo>
                    <a:pt x="14" y="1"/>
                    <a:pt x="15" y="0"/>
                    <a:pt x="18" y="0"/>
                  </a:cubicBezTo>
                  <a:cubicBezTo>
                    <a:pt x="21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19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5B270224-B03B-4B7D-A51B-9B281471FA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4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AB2C44F7-6585-4AC4-8381-99827CA56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1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7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4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BAD291E9-9EFD-458B-B7CB-974C3582B5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2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0E5FF9EF-C9A5-41DC-8E6C-3C3C4D8CE0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84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FBE95DB3-4A31-4A8C-BB20-6D7E0A4E47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6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1FA29D6E-C28C-4BE9-96CA-E5EBC44184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2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4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ADA1956F-FD7F-4B60-823A-6851D7DCE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2295"/>
              <a:ext cx="41" cy="53"/>
            </a:xfrm>
            <a:custGeom>
              <a:avLst/>
              <a:gdLst>
                <a:gd name="T0" fmla="*/ 0 w 41"/>
                <a:gd name="T1" fmla="*/ 0 h 53"/>
                <a:gd name="T2" fmla="*/ 12 w 41"/>
                <a:gd name="T3" fmla="*/ 0 h 53"/>
                <a:gd name="T4" fmla="*/ 12 w 41"/>
                <a:gd name="T5" fmla="*/ 44 h 53"/>
                <a:gd name="T6" fmla="*/ 41 w 41"/>
                <a:gd name="T7" fmla="*/ 44 h 53"/>
                <a:gd name="T8" fmla="*/ 38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53">
                  <a:moveTo>
                    <a:pt x="0" y="0"/>
                  </a:moveTo>
                  <a:lnTo>
                    <a:pt x="12" y="0"/>
                  </a:lnTo>
                  <a:lnTo>
                    <a:pt x="12" y="44"/>
                  </a:lnTo>
                  <a:lnTo>
                    <a:pt x="41" y="44"/>
                  </a:lnTo>
                  <a:lnTo>
                    <a:pt x="38" y="53"/>
                  </a:lnTo>
                  <a:lnTo>
                    <a:pt x="0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6FBC4422-BD67-4939-A6FB-D69346F8F5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86" y="2310"/>
              <a:ext cx="38" cy="41"/>
            </a:xfrm>
            <a:custGeom>
              <a:avLst/>
              <a:gdLst>
                <a:gd name="T0" fmla="*/ 15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1 w 16"/>
                <a:gd name="T15" fmla="*/ 6 h 17"/>
                <a:gd name="T16" fmla="*/ 11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5 w 16"/>
                <a:gd name="T27" fmla="*/ 6 h 17"/>
                <a:gd name="T28" fmla="*/ 15 w 16"/>
                <a:gd name="T29" fmla="*/ 12 h 17"/>
                <a:gd name="T30" fmla="*/ 11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1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5" y="12"/>
                  </a:moveTo>
                  <a:cubicBezTo>
                    <a:pt x="15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50">
              <a:extLst>
                <a:ext uri="{FF2B5EF4-FFF2-40B4-BE49-F238E27FC236}">
                  <a16:creationId xmlns:a16="http://schemas.microsoft.com/office/drawing/2014/main" id="{C0A71565-62D1-452E-9EF3-B155D6FE7D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4" y="2293"/>
              <a:ext cx="38" cy="58"/>
            </a:xfrm>
            <a:custGeom>
              <a:avLst/>
              <a:gdLst>
                <a:gd name="T0" fmla="*/ 0 w 16"/>
                <a:gd name="T1" fmla="*/ 0 h 24"/>
                <a:gd name="T2" fmla="*/ 4 w 16"/>
                <a:gd name="T3" fmla="*/ 0 h 24"/>
                <a:gd name="T4" fmla="*/ 4 w 16"/>
                <a:gd name="T5" fmla="*/ 9 h 24"/>
                <a:gd name="T6" fmla="*/ 9 w 16"/>
                <a:gd name="T7" fmla="*/ 7 h 24"/>
                <a:gd name="T8" fmla="*/ 16 w 16"/>
                <a:gd name="T9" fmla="*/ 15 h 24"/>
                <a:gd name="T10" fmla="*/ 9 w 16"/>
                <a:gd name="T11" fmla="*/ 24 h 24"/>
                <a:gd name="T12" fmla="*/ 4 w 16"/>
                <a:gd name="T13" fmla="*/ 21 h 24"/>
                <a:gd name="T14" fmla="*/ 4 w 16"/>
                <a:gd name="T15" fmla="*/ 23 h 24"/>
                <a:gd name="T16" fmla="*/ 0 w 16"/>
                <a:gd name="T17" fmla="*/ 23 h 24"/>
                <a:gd name="T18" fmla="*/ 0 w 16"/>
                <a:gd name="T19" fmla="*/ 18 h 24"/>
                <a:gd name="T20" fmla="*/ 0 w 16"/>
                <a:gd name="T21" fmla="*/ 0 h 24"/>
                <a:gd name="T22" fmla="*/ 12 w 16"/>
                <a:gd name="T23" fmla="*/ 15 h 24"/>
                <a:gd name="T24" fmla="*/ 8 w 16"/>
                <a:gd name="T25" fmla="*/ 10 h 24"/>
                <a:gd name="T26" fmla="*/ 4 w 16"/>
                <a:gd name="T27" fmla="*/ 15 h 24"/>
                <a:gd name="T28" fmla="*/ 8 w 16"/>
                <a:gd name="T29" fmla="*/ 20 h 24"/>
                <a:gd name="T30" fmla="*/ 12 w 16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4">
                  <a:moveTo>
                    <a:pt x="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5" y="8"/>
                    <a:pt x="6" y="7"/>
                    <a:pt x="9" y="7"/>
                  </a:cubicBezTo>
                  <a:cubicBezTo>
                    <a:pt x="13" y="7"/>
                    <a:pt x="16" y="10"/>
                    <a:pt x="16" y="15"/>
                  </a:cubicBezTo>
                  <a:cubicBezTo>
                    <a:pt x="16" y="20"/>
                    <a:pt x="13" y="24"/>
                    <a:pt x="9" y="24"/>
                  </a:cubicBezTo>
                  <a:cubicBezTo>
                    <a:pt x="6" y="24"/>
                    <a:pt x="5" y="22"/>
                    <a:pt x="4" y="21"/>
                  </a:cubicBezTo>
                  <a:cubicBezTo>
                    <a:pt x="4" y="22"/>
                    <a:pt x="4" y="23"/>
                    <a:pt x="4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1"/>
                    <a:pt x="0" y="20"/>
                    <a:pt x="0" y="18"/>
                  </a:cubicBezTo>
                  <a:lnTo>
                    <a:pt x="0" y="0"/>
                  </a:lnTo>
                  <a:close/>
                  <a:moveTo>
                    <a:pt x="12" y="15"/>
                  </a:moveTo>
                  <a:cubicBezTo>
                    <a:pt x="12" y="13"/>
                    <a:pt x="11" y="10"/>
                    <a:pt x="8" y="10"/>
                  </a:cubicBezTo>
                  <a:cubicBezTo>
                    <a:pt x="5" y="10"/>
                    <a:pt x="4" y="12"/>
                    <a:pt x="4" y="15"/>
                  </a:cubicBezTo>
                  <a:cubicBezTo>
                    <a:pt x="4" y="18"/>
                    <a:pt x="5" y="20"/>
                    <a:pt x="8" y="20"/>
                  </a:cubicBezTo>
                  <a:cubicBezTo>
                    <a:pt x="11" y="20"/>
                    <a:pt x="12" y="18"/>
                    <a:pt x="12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BEB77077-69B8-4407-9424-9DB2AA5EA2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" y="2310"/>
              <a:ext cx="40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52">
              <a:extLst>
                <a:ext uri="{FF2B5EF4-FFF2-40B4-BE49-F238E27FC236}">
                  <a16:creationId xmlns:a16="http://schemas.microsoft.com/office/drawing/2014/main" id="{F9319508-43AB-4257-A78E-E947A04F3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0933D598-894D-4885-8FC8-A9DBAA899B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2295"/>
              <a:ext cx="40" cy="53"/>
            </a:xfrm>
            <a:custGeom>
              <a:avLst/>
              <a:gdLst>
                <a:gd name="T0" fmla="*/ 38 w 40"/>
                <a:gd name="T1" fmla="*/ 32 h 53"/>
                <a:gd name="T2" fmla="*/ 9 w 40"/>
                <a:gd name="T3" fmla="*/ 32 h 53"/>
                <a:gd name="T4" fmla="*/ 9 w 40"/>
                <a:gd name="T5" fmla="*/ 44 h 53"/>
                <a:gd name="T6" fmla="*/ 40 w 40"/>
                <a:gd name="T7" fmla="*/ 44 h 53"/>
                <a:gd name="T8" fmla="*/ 40 w 40"/>
                <a:gd name="T9" fmla="*/ 53 h 53"/>
                <a:gd name="T10" fmla="*/ 0 w 40"/>
                <a:gd name="T11" fmla="*/ 53 h 53"/>
                <a:gd name="T12" fmla="*/ 0 w 40"/>
                <a:gd name="T13" fmla="*/ 0 h 53"/>
                <a:gd name="T14" fmla="*/ 40 w 40"/>
                <a:gd name="T15" fmla="*/ 0 h 53"/>
                <a:gd name="T16" fmla="*/ 40 w 40"/>
                <a:gd name="T17" fmla="*/ 10 h 53"/>
                <a:gd name="T18" fmla="*/ 9 w 40"/>
                <a:gd name="T19" fmla="*/ 10 h 53"/>
                <a:gd name="T20" fmla="*/ 9 w 40"/>
                <a:gd name="T21" fmla="*/ 22 h 53"/>
                <a:gd name="T22" fmla="*/ 38 w 40"/>
                <a:gd name="T23" fmla="*/ 22 h 53"/>
                <a:gd name="T24" fmla="*/ 38 w 40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3">
                  <a:moveTo>
                    <a:pt x="38" y="32"/>
                  </a:moveTo>
                  <a:lnTo>
                    <a:pt x="9" y="32"/>
                  </a:lnTo>
                  <a:lnTo>
                    <a:pt x="9" y="44"/>
                  </a:lnTo>
                  <a:lnTo>
                    <a:pt x="40" y="44"/>
                  </a:lnTo>
                  <a:lnTo>
                    <a:pt x="40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10"/>
                  </a:lnTo>
                  <a:lnTo>
                    <a:pt x="9" y="10"/>
                  </a:lnTo>
                  <a:lnTo>
                    <a:pt x="9" y="22"/>
                  </a:lnTo>
                  <a:lnTo>
                    <a:pt x="38" y="22"/>
                  </a:lnTo>
                  <a:lnTo>
                    <a:pt x="38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86F2C306-678D-4E30-87FF-55BD46EC63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4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3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34F77522-AF4C-4088-9039-1D3344827C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3C4610C7-7C1F-4B64-9384-2A1DA81803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2310"/>
              <a:ext cx="38" cy="41"/>
            </a:xfrm>
            <a:custGeom>
              <a:avLst/>
              <a:gdLst>
                <a:gd name="T0" fmla="*/ 16 w 16"/>
                <a:gd name="T1" fmla="*/ 11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5 w 16"/>
                <a:gd name="T9" fmla="*/ 6 h 17"/>
                <a:gd name="T10" fmla="*/ 11 w 16"/>
                <a:gd name="T11" fmla="*/ 6 h 17"/>
                <a:gd name="T12" fmla="*/ 8 w 16"/>
                <a:gd name="T13" fmla="*/ 3 h 17"/>
                <a:gd name="T14" fmla="*/ 4 w 16"/>
                <a:gd name="T15" fmla="*/ 8 h 17"/>
                <a:gd name="T16" fmla="*/ 8 w 16"/>
                <a:gd name="T17" fmla="*/ 13 h 17"/>
                <a:gd name="T18" fmla="*/ 11 w 16"/>
                <a:gd name="T19" fmla="*/ 11 h 17"/>
                <a:gd name="T20" fmla="*/ 16 w 16"/>
                <a:gd name="T21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7">
                  <a:moveTo>
                    <a:pt x="16" y="11"/>
                  </a:move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5" y="4"/>
                    <a:pt x="15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1"/>
                    <a:pt x="5" y="13"/>
                    <a:pt x="8" y="13"/>
                  </a:cubicBezTo>
                  <a:cubicBezTo>
                    <a:pt x="10" y="13"/>
                    <a:pt x="11" y="12"/>
                    <a:pt x="11" y="11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6C6F45E3-92A4-4709-95F7-EB674750DF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2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0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2E5B8B2B-07CF-41DE-A5BA-C68925D4B8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59">
              <a:extLst>
                <a:ext uri="{FF2B5EF4-FFF2-40B4-BE49-F238E27FC236}">
                  <a16:creationId xmlns:a16="http://schemas.microsoft.com/office/drawing/2014/main" id="{8DC7E810-869F-4BB3-AADE-7713C8E75A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35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Freeform 60">
              <a:extLst>
                <a:ext uri="{FF2B5EF4-FFF2-40B4-BE49-F238E27FC236}">
                  <a16:creationId xmlns:a16="http://schemas.microsoft.com/office/drawing/2014/main" id="{31DF4F1E-BD5B-4978-9B67-388566EE8A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4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61">
              <a:extLst>
                <a:ext uri="{FF2B5EF4-FFF2-40B4-BE49-F238E27FC236}">
                  <a16:creationId xmlns:a16="http://schemas.microsoft.com/office/drawing/2014/main" id="{AF6CF677-6FBE-4964-8566-3BBEB2252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2" y="2310"/>
              <a:ext cx="35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62">
              <a:extLst>
                <a:ext uri="{FF2B5EF4-FFF2-40B4-BE49-F238E27FC236}">
                  <a16:creationId xmlns:a16="http://schemas.microsoft.com/office/drawing/2014/main" id="{C534041E-199B-41F0-B41A-A21B8BCD56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5" y="2310"/>
              <a:ext cx="38" cy="41"/>
            </a:xfrm>
            <a:custGeom>
              <a:avLst/>
              <a:gdLst>
                <a:gd name="T0" fmla="*/ 16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2 w 16"/>
                <a:gd name="T15" fmla="*/ 6 h 17"/>
                <a:gd name="T16" fmla="*/ 12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6 w 16"/>
                <a:gd name="T27" fmla="*/ 6 h 17"/>
                <a:gd name="T28" fmla="*/ 16 w 16"/>
                <a:gd name="T29" fmla="*/ 12 h 17"/>
                <a:gd name="T30" fmla="*/ 12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2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6" y="12"/>
                  </a:moveTo>
                  <a:cubicBezTo>
                    <a:pt x="16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4"/>
                    <a:pt x="11" y="3"/>
                    <a:pt x="8" y="3"/>
                  </a:cubicBezTo>
                  <a:cubicBezTo>
                    <a:pt x="6" y="3"/>
                    <a:pt x="6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5" y="0"/>
                    <a:pt x="16" y="3"/>
                    <a:pt x="16" y="6"/>
                  </a:cubicBezTo>
                  <a:lnTo>
                    <a:pt x="16" y="12"/>
                  </a:lnTo>
                  <a:close/>
                  <a:moveTo>
                    <a:pt x="12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6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2" y="12"/>
                    <a:pt x="12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Rectangle 63">
              <a:extLst>
                <a:ext uri="{FF2B5EF4-FFF2-40B4-BE49-F238E27FC236}">
                  <a16:creationId xmlns:a16="http://schemas.microsoft.com/office/drawing/2014/main" id="{C7093C9A-26B6-47A7-83DF-3BE573C9F8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2293"/>
              <a:ext cx="10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Rectangle 64">
              <a:extLst>
                <a:ext uri="{FF2B5EF4-FFF2-40B4-BE49-F238E27FC236}">
                  <a16:creationId xmlns:a16="http://schemas.microsoft.com/office/drawing/2014/main" id="{1E8F58FD-75DA-4620-B262-3E7B4AAEC4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3" y="2295"/>
              <a:ext cx="11" cy="5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1" name="Freeform 65">
              <a:extLst>
                <a:ext uri="{FF2B5EF4-FFF2-40B4-BE49-F238E27FC236}">
                  <a16:creationId xmlns:a16="http://schemas.microsoft.com/office/drawing/2014/main" id="{8458A1FF-CBC3-4D54-9B1A-CD5F236C0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4" y="2310"/>
              <a:ext cx="38" cy="38"/>
            </a:xfrm>
            <a:custGeom>
              <a:avLst/>
              <a:gdLst>
                <a:gd name="T0" fmla="*/ 0 w 16"/>
                <a:gd name="T1" fmla="*/ 4 h 16"/>
                <a:gd name="T2" fmla="*/ 0 w 16"/>
                <a:gd name="T3" fmla="*/ 0 h 16"/>
                <a:gd name="T4" fmla="*/ 5 w 16"/>
                <a:gd name="T5" fmla="*/ 0 h 16"/>
                <a:gd name="T6" fmla="*/ 5 w 16"/>
                <a:gd name="T7" fmla="*/ 3 h 16"/>
                <a:gd name="T8" fmla="*/ 10 w 16"/>
                <a:gd name="T9" fmla="*/ 0 h 16"/>
                <a:gd name="T10" fmla="*/ 16 w 16"/>
                <a:gd name="T11" fmla="*/ 6 h 16"/>
                <a:gd name="T12" fmla="*/ 16 w 16"/>
                <a:gd name="T13" fmla="*/ 16 h 16"/>
                <a:gd name="T14" fmla="*/ 11 w 16"/>
                <a:gd name="T15" fmla="*/ 16 h 16"/>
                <a:gd name="T16" fmla="*/ 11 w 16"/>
                <a:gd name="T17" fmla="*/ 7 h 16"/>
                <a:gd name="T18" fmla="*/ 8 w 16"/>
                <a:gd name="T19" fmla="*/ 3 h 16"/>
                <a:gd name="T20" fmla="*/ 5 w 16"/>
                <a:gd name="T21" fmla="*/ 8 h 16"/>
                <a:gd name="T22" fmla="*/ 5 w 16"/>
                <a:gd name="T23" fmla="*/ 16 h 16"/>
                <a:gd name="T24" fmla="*/ 0 w 16"/>
                <a:gd name="T25" fmla="*/ 16 h 16"/>
                <a:gd name="T26" fmla="*/ 0 w 16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3" y="0"/>
                    <a:pt x="16" y="2"/>
                    <a:pt x="16" y="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3"/>
                    <a:pt x="8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Freeform 66">
              <a:extLst>
                <a:ext uri="{FF2B5EF4-FFF2-40B4-BE49-F238E27FC236}">
                  <a16:creationId xmlns:a16="http://schemas.microsoft.com/office/drawing/2014/main" id="{8AB3BE55-B45D-406E-A4B2-E9EB945C75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" y="2310"/>
              <a:ext cx="36" cy="41"/>
            </a:xfrm>
            <a:custGeom>
              <a:avLst/>
              <a:gdLst>
                <a:gd name="T0" fmla="*/ 4 w 15"/>
                <a:gd name="T1" fmla="*/ 11 h 17"/>
                <a:gd name="T2" fmla="*/ 8 w 15"/>
                <a:gd name="T3" fmla="*/ 14 h 17"/>
                <a:gd name="T4" fmla="*/ 11 w 15"/>
                <a:gd name="T5" fmla="*/ 12 h 17"/>
                <a:gd name="T6" fmla="*/ 7 w 15"/>
                <a:gd name="T7" fmla="*/ 10 h 17"/>
                <a:gd name="T8" fmla="*/ 0 w 15"/>
                <a:gd name="T9" fmla="*/ 5 h 17"/>
                <a:gd name="T10" fmla="*/ 7 w 15"/>
                <a:gd name="T11" fmla="*/ 0 h 17"/>
                <a:gd name="T12" fmla="*/ 14 w 15"/>
                <a:gd name="T13" fmla="*/ 5 h 17"/>
                <a:gd name="T14" fmla="*/ 10 w 15"/>
                <a:gd name="T15" fmla="*/ 5 h 17"/>
                <a:gd name="T16" fmla="*/ 7 w 15"/>
                <a:gd name="T17" fmla="*/ 3 h 17"/>
                <a:gd name="T18" fmla="*/ 4 w 15"/>
                <a:gd name="T19" fmla="*/ 4 h 17"/>
                <a:gd name="T20" fmla="*/ 8 w 15"/>
                <a:gd name="T21" fmla="*/ 6 h 17"/>
                <a:gd name="T22" fmla="*/ 15 w 15"/>
                <a:gd name="T23" fmla="*/ 11 h 17"/>
                <a:gd name="T24" fmla="*/ 7 w 15"/>
                <a:gd name="T25" fmla="*/ 17 h 17"/>
                <a:gd name="T26" fmla="*/ 0 w 15"/>
                <a:gd name="T27" fmla="*/ 11 h 17"/>
                <a:gd name="T28" fmla="*/ 4 w 15"/>
                <a:gd name="T2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17">
                  <a:moveTo>
                    <a:pt x="4" y="11"/>
                  </a:moveTo>
                  <a:cubicBezTo>
                    <a:pt x="4" y="13"/>
                    <a:pt x="5" y="14"/>
                    <a:pt x="8" y="14"/>
                  </a:cubicBezTo>
                  <a:cubicBezTo>
                    <a:pt x="10" y="14"/>
                    <a:pt x="11" y="13"/>
                    <a:pt x="11" y="12"/>
                  </a:cubicBezTo>
                  <a:cubicBezTo>
                    <a:pt x="11" y="11"/>
                    <a:pt x="10" y="10"/>
                    <a:pt x="7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3"/>
                    <a:pt x="2" y="0"/>
                    <a:pt x="7" y="0"/>
                  </a:cubicBezTo>
                  <a:cubicBezTo>
                    <a:pt x="12" y="0"/>
                    <a:pt x="14" y="3"/>
                    <a:pt x="14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9" y="3"/>
                    <a:pt x="7" y="3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4" y="5"/>
                    <a:pt x="5" y="6"/>
                    <a:pt x="8" y="6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3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4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67">
              <a:extLst>
                <a:ext uri="{FF2B5EF4-FFF2-40B4-BE49-F238E27FC236}">
                  <a16:creationId xmlns:a16="http://schemas.microsoft.com/office/drawing/2014/main" id="{F345EBF9-CF7E-4188-A321-90E39512C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Freeform 68">
              <a:extLst>
                <a:ext uri="{FF2B5EF4-FFF2-40B4-BE49-F238E27FC236}">
                  <a16:creationId xmlns:a16="http://schemas.microsoft.com/office/drawing/2014/main" id="{BBCE2731-6765-4D84-9903-AD4472E85F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0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Freeform 69">
              <a:extLst>
                <a:ext uri="{FF2B5EF4-FFF2-40B4-BE49-F238E27FC236}">
                  <a16:creationId xmlns:a16="http://schemas.microsoft.com/office/drawing/2014/main" id="{C216B8F4-C89F-43A7-BB30-27383817D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70">
              <a:extLst>
                <a:ext uri="{FF2B5EF4-FFF2-40B4-BE49-F238E27FC236}">
                  <a16:creationId xmlns:a16="http://schemas.microsoft.com/office/drawing/2014/main" id="{292CE3D7-BD46-42D9-95F7-1207CEADB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71">
              <a:extLst>
                <a:ext uri="{FF2B5EF4-FFF2-40B4-BE49-F238E27FC236}">
                  <a16:creationId xmlns:a16="http://schemas.microsoft.com/office/drawing/2014/main" id="{F3AA6CF2-9E3D-4A12-950F-0DDDBF0AC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72">
              <a:extLst>
                <a:ext uri="{FF2B5EF4-FFF2-40B4-BE49-F238E27FC236}">
                  <a16:creationId xmlns:a16="http://schemas.microsoft.com/office/drawing/2014/main" id="{E1FB8089-A67F-4F76-BB99-29132EF3B1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89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id="{DA57619C-EAD7-472F-8FD7-6282ED125C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1" y="1971"/>
              <a:ext cx="180" cy="165"/>
            </a:xfrm>
            <a:custGeom>
              <a:avLst/>
              <a:gdLst>
                <a:gd name="T0" fmla="*/ 60 w 76"/>
                <a:gd name="T1" fmla="*/ 54 h 68"/>
                <a:gd name="T2" fmla="*/ 60 w 76"/>
                <a:gd name="T3" fmla="*/ 35 h 68"/>
                <a:gd name="T4" fmla="*/ 62 w 76"/>
                <a:gd name="T5" fmla="*/ 24 h 68"/>
                <a:gd name="T6" fmla="*/ 38 w 76"/>
                <a:gd name="T7" fmla="*/ 0 h 68"/>
                <a:gd name="T8" fmla="*/ 14 w 76"/>
                <a:gd name="T9" fmla="*/ 24 h 68"/>
                <a:gd name="T10" fmla="*/ 17 w 76"/>
                <a:gd name="T11" fmla="*/ 35 h 68"/>
                <a:gd name="T12" fmla="*/ 17 w 76"/>
                <a:gd name="T13" fmla="*/ 54 h 68"/>
                <a:gd name="T14" fmla="*/ 0 w 76"/>
                <a:gd name="T15" fmla="*/ 54 h 68"/>
                <a:gd name="T16" fmla="*/ 0 w 76"/>
                <a:gd name="T17" fmla="*/ 68 h 68"/>
                <a:gd name="T18" fmla="*/ 76 w 76"/>
                <a:gd name="T19" fmla="*/ 68 h 68"/>
                <a:gd name="T20" fmla="*/ 76 w 76"/>
                <a:gd name="T21" fmla="*/ 54 h 68"/>
                <a:gd name="T22" fmla="*/ 60 w 76"/>
                <a:gd name="T23" fmla="*/ 54 h 68"/>
                <a:gd name="T24" fmla="*/ 46 w 76"/>
                <a:gd name="T25" fmla="*/ 54 h 68"/>
                <a:gd name="T26" fmla="*/ 30 w 76"/>
                <a:gd name="T27" fmla="*/ 54 h 68"/>
                <a:gd name="T28" fmla="*/ 30 w 76"/>
                <a:gd name="T29" fmla="*/ 47 h 68"/>
                <a:gd name="T30" fmla="*/ 46 w 76"/>
                <a:gd name="T31" fmla="*/ 47 h 68"/>
                <a:gd name="T32" fmla="*/ 46 w 76"/>
                <a:gd name="T33" fmla="*/ 54 h 68"/>
                <a:gd name="T34" fmla="*/ 40 w 76"/>
                <a:gd name="T35" fmla="*/ 35 h 68"/>
                <a:gd name="T36" fmla="*/ 40 w 76"/>
                <a:gd name="T37" fmla="*/ 35 h 68"/>
                <a:gd name="T38" fmla="*/ 38 w 76"/>
                <a:gd name="T39" fmla="*/ 35 h 68"/>
                <a:gd name="T40" fmla="*/ 36 w 76"/>
                <a:gd name="T41" fmla="*/ 35 h 68"/>
                <a:gd name="T42" fmla="*/ 36 w 76"/>
                <a:gd name="T43" fmla="*/ 35 h 68"/>
                <a:gd name="T44" fmla="*/ 28 w 76"/>
                <a:gd name="T45" fmla="*/ 28 h 68"/>
                <a:gd name="T46" fmla="*/ 28 w 76"/>
                <a:gd name="T47" fmla="*/ 27 h 68"/>
                <a:gd name="T48" fmla="*/ 28 w 76"/>
                <a:gd name="T49" fmla="*/ 26 h 68"/>
                <a:gd name="T50" fmla="*/ 27 w 76"/>
                <a:gd name="T51" fmla="*/ 24 h 68"/>
                <a:gd name="T52" fmla="*/ 27 w 76"/>
                <a:gd name="T53" fmla="*/ 24 h 68"/>
                <a:gd name="T54" fmla="*/ 38 w 76"/>
                <a:gd name="T55" fmla="*/ 14 h 68"/>
                <a:gd name="T56" fmla="*/ 49 w 76"/>
                <a:gd name="T57" fmla="*/ 24 h 68"/>
                <a:gd name="T58" fmla="*/ 49 w 76"/>
                <a:gd name="T59" fmla="*/ 24 h 68"/>
                <a:gd name="T60" fmla="*/ 49 w 76"/>
                <a:gd name="T61" fmla="*/ 26 h 68"/>
                <a:gd name="T62" fmla="*/ 48 w 76"/>
                <a:gd name="T63" fmla="*/ 27 h 68"/>
                <a:gd name="T64" fmla="*/ 48 w 76"/>
                <a:gd name="T65" fmla="*/ 28 h 68"/>
                <a:gd name="T66" fmla="*/ 40 w 76"/>
                <a:gd name="T67" fmla="*/ 3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68">
                  <a:moveTo>
                    <a:pt x="60" y="54"/>
                  </a:moveTo>
                  <a:cubicBezTo>
                    <a:pt x="60" y="35"/>
                    <a:pt x="60" y="35"/>
                    <a:pt x="60" y="35"/>
                  </a:cubicBezTo>
                  <a:cubicBezTo>
                    <a:pt x="61" y="32"/>
                    <a:pt x="62" y="28"/>
                    <a:pt x="62" y="24"/>
                  </a:cubicBezTo>
                  <a:cubicBezTo>
                    <a:pt x="62" y="11"/>
                    <a:pt x="51" y="0"/>
                    <a:pt x="38" y="0"/>
                  </a:cubicBezTo>
                  <a:cubicBezTo>
                    <a:pt x="25" y="0"/>
                    <a:pt x="14" y="11"/>
                    <a:pt x="14" y="24"/>
                  </a:cubicBezTo>
                  <a:cubicBezTo>
                    <a:pt x="14" y="28"/>
                    <a:pt x="15" y="32"/>
                    <a:pt x="17" y="35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54"/>
                    <a:pt x="76" y="54"/>
                    <a:pt x="76" y="54"/>
                  </a:cubicBezTo>
                  <a:lnTo>
                    <a:pt x="60" y="54"/>
                  </a:lnTo>
                  <a:close/>
                  <a:moveTo>
                    <a:pt x="46" y="54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5" y="49"/>
                    <a:pt x="41" y="49"/>
                    <a:pt x="46" y="47"/>
                  </a:cubicBezTo>
                  <a:lnTo>
                    <a:pt x="46" y="54"/>
                  </a:lnTo>
                  <a:close/>
                  <a:moveTo>
                    <a:pt x="40" y="35"/>
                  </a:move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39" y="35"/>
                    <a:pt x="38" y="35"/>
                  </a:cubicBezTo>
                  <a:cubicBezTo>
                    <a:pt x="37" y="35"/>
                    <a:pt x="37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2" y="34"/>
                    <a:pt x="29" y="31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7" y="26"/>
                    <a:pt x="27" y="25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18"/>
                    <a:pt x="32" y="14"/>
                    <a:pt x="38" y="14"/>
                  </a:cubicBezTo>
                  <a:cubicBezTo>
                    <a:pt x="44" y="14"/>
                    <a:pt x="49" y="18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5"/>
                    <a:pt x="49" y="26"/>
                    <a:pt x="49" y="26"/>
                  </a:cubicBezTo>
                  <a:cubicBezTo>
                    <a:pt x="49" y="26"/>
                    <a:pt x="48" y="27"/>
                    <a:pt x="48" y="27"/>
                  </a:cubicBezTo>
                  <a:cubicBezTo>
                    <a:pt x="48" y="27"/>
                    <a:pt x="48" y="27"/>
                    <a:pt x="48" y="28"/>
                  </a:cubicBezTo>
                  <a:cubicBezTo>
                    <a:pt x="47" y="31"/>
                    <a:pt x="44" y="34"/>
                    <a:pt x="40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74">
              <a:extLst>
                <a:ext uri="{FF2B5EF4-FFF2-40B4-BE49-F238E27FC236}">
                  <a16:creationId xmlns:a16="http://schemas.microsoft.com/office/drawing/2014/main" id="{60BDD123-FE55-4C50-B4B6-3CC9DEFECB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1" y="1957"/>
              <a:ext cx="188" cy="408"/>
            </a:xfrm>
            <a:custGeom>
              <a:avLst/>
              <a:gdLst>
                <a:gd name="T0" fmla="*/ 31 w 79"/>
                <a:gd name="T1" fmla="*/ 84 h 169"/>
                <a:gd name="T2" fmla="*/ 73 w 79"/>
                <a:gd name="T3" fmla="*/ 0 h 169"/>
                <a:gd name="T4" fmla="*/ 41 w 79"/>
                <a:gd name="T5" fmla="*/ 0 h 169"/>
                <a:gd name="T6" fmla="*/ 2 w 79"/>
                <a:gd name="T7" fmla="*/ 78 h 169"/>
                <a:gd name="T8" fmla="*/ 2 w 79"/>
                <a:gd name="T9" fmla="*/ 91 h 169"/>
                <a:gd name="T10" fmla="*/ 47 w 79"/>
                <a:gd name="T11" fmla="*/ 169 h 169"/>
                <a:gd name="T12" fmla="*/ 47 w 79"/>
                <a:gd name="T13" fmla="*/ 169 h 169"/>
                <a:gd name="T14" fmla="*/ 79 w 79"/>
                <a:gd name="T15" fmla="*/ 169 h 169"/>
                <a:gd name="T16" fmla="*/ 79 w 79"/>
                <a:gd name="T17" fmla="*/ 169 h 169"/>
                <a:gd name="T18" fmla="*/ 31 w 79"/>
                <a:gd name="T19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69">
                  <a:moveTo>
                    <a:pt x="31" y="84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0" y="82"/>
                    <a:pt x="0" y="87"/>
                    <a:pt x="2" y="9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79" y="169"/>
                    <a:pt x="79" y="169"/>
                    <a:pt x="79" y="169"/>
                  </a:cubicBezTo>
                  <a:cubicBezTo>
                    <a:pt x="79" y="169"/>
                    <a:pt x="79" y="169"/>
                    <a:pt x="79" y="169"/>
                  </a:cubicBezTo>
                  <a:lnTo>
                    <a:pt x="31" y="84"/>
                  </a:lnTo>
                  <a:close/>
                </a:path>
              </a:pathLst>
            </a:custGeom>
            <a:solidFill>
              <a:srgbClr val="62C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75">
              <a:extLst>
                <a:ext uri="{FF2B5EF4-FFF2-40B4-BE49-F238E27FC236}">
                  <a16:creationId xmlns:a16="http://schemas.microsoft.com/office/drawing/2014/main" id="{863C286C-A1DE-40A2-A4DD-64CEEBFA5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8" y="1957"/>
              <a:ext cx="67" cy="408"/>
            </a:xfrm>
            <a:custGeom>
              <a:avLst/>
              <a:gdLst>
                <a:gd name="T0" fmla="*/ 67 w 67"/>
                <a:gd name="T1" fmla="*/ 408 h 408"/>
                <a:gd name="T2" fmla="*/ 67 w 67"/>
                <a:gd name="T3" fmla="*/ 0 h 408"/>
                <a:gd name="T4" fmla="*/ 0 w 67"/>
                <a:gd name="T5" fmla="*/ 0 h 408"/>
                <a:gd name="T6" fmla="*/ 0 w 67"/>
                <a:gd name="T7" fmla="*/ 408 h 408"/>
                <a:gd name="T8" fmla="*/ 0 w 67"/>
                <a:gd name="T9" fmla="*/ 408 h 408"/>
                <a:gd name="T10" fmla="*/ 67 w 67"/>
                <a:gd name="T11" fmla="*/ 408 h 408"/>
                <a:gd name="T12" fmla="*/ 67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67" y="408"/>
                  </a:move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close/>
                </a:path>
              </a:pathLst>
            </a:custGeom>
            <a:solidFill>
              <a:srgbClr val="9070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2" name="Freeform 76">
              <a:extLst>
                <a:ext uri="{FF2B5EF4-FFF2-40B4-BE49-F238E27FC236}">
                  <a16:creationId xmlns:a16="http://schemas.microsoft.com/office/drawing/2014/main" id="{2AFDE432-347E-47C2-8A73-C68E675FE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2" y="1957"/>
              <a:ext cx="181" cy="408"/>
            </a:xfrm>
            <a:custGeom>
              <a:avLst/>
              <a:gdLst>
                <a:gd name="T0" fmla="*/ 181 w 181"/>
                <a:gd name="T1" fmla="*/ 341 h 408"/>
                <a:gd name="T2" fmla="*/ 69 w 181"/>
                <a:gd name="T3" fmla="*/ 341 h 408"/>
                <a:gd name="T4" fmla="*/ 69 w 181"/>
                <a:gd name="T5" fmla="*/ 0 h 408"/>
                <a:gd name="T6" fmla="*/ 0 w 181"/>
                <a:gd name="T7" fmla="*/ 0 h 408"/>
                <a:gd name="T8" fmla="*/ 0 w 181"/>
                <a:gd name="T9" fmla="*/ 408 h 408"/>
                <a:gd name="T10" fmla="*/ 0 w 181"/>
                <a:gd name="T11" fmla="*/ 408 h 408"/>
                <a:gd name="T12" fmla="*/ 19 w 181"/>
                <a:gd name="T13" fmla="*/ 408 h 408"/>
                <a:gd name="T14" fmla="*/ 69 w 181"/>
                <a:gd name="T15" fmla="*/ 408 h 408"/>
                <a:gd name="T16" fmla="*/ 181 w 181"/>
                <a:gd name="T17" fmla="*/ 408 h 408"/>
                <a:gd name="T18" fmla="*/ 181 w 181"/>
                <a:gd name="T19" fmla="*/ 408 h 408"/>
                <a:gd name="T20" fmla="*/ 181 w 181"/>
                <a:gd name="T21" fmla="*/ 341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1" h="408">
                  <a:moveTo>
                    <a:pt x="181" y="341"/>
                  </a:moveTo>
                  <a:lnTo>
                    <a:pt x="69" y="341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19" y="408"/>
                  </a:lnTo>
                  <a:lnTo>
                    <a:pt x="69" y="408"/>
                  </a:lnTo>
                  <a:lnTo>
                    <a:pt x="181" y="408"/>
                  </a:lnTo>
                  <a:lnTo>
                    <a:pt x="181" y="408"/>
                  </a:lnTo>
                  <a:lnTo>
                    <a:pt x="181" y="341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77">
              <a:extLst>
                <a:ext uri="{FF2B5EF4-FFF2-40B4-BE49-F238E27FC236}">
                  <a16:creationId xmlns:a16="http://schemas.microsoft.com/office/drawing/2014/main" id="{781BF853-D445-4A12-B857-FC85FC5DF4B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" y="1957"/>
              <a:ext cx="67" cy="408"/>
            </a:xfrm>
            <a:custGeom>
              <a:avLst/>
              <a:gdLst>
                <a:gd name="T0" fmla="*/ 0 w 67"/>
                <a:gd name="T1" fmla="*/ 408 h 408"/>
                <a:gd name="T2" fmla="*/ 0 w 67"/>
                <a:gd name="T3" fmla="*/ 408 h 408"/>
                <a:gd name="T4" fmla="*/ 67 w 67"/>
                <a:gd name="T5" fmla="*/ 408 h 408"/>
                <a:gd name="T6" fmla="*/ 67 w 67"/>
                <a:gd name="T7" fmla="*/ 408 h 408"/>
                <a:gd name="T8" fmla="*/ 67 w 67"/>
                <a:gd name="T9" fmla="*/ 0 h 408"/>
                <a:gd name="T10" fmla="*/ 0 w 67"/>
                <a:gd name="T11" fmla="*/ 0 h 408"/>
                <a:gd name="T12" fmla="*/ 0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0" y="408"/>
                  </a:move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78">
              <a:extLst>
                <a:ext uri="{FF2B5EF4-FFF2-40B4-BE49-F238E27FC236}">
                  <a16:creationId xmlns:a16="http://schemas.microsoft.com/office/drawing/2014/main" id="{D8AD9EE1-503C-4AC0-9DF7-6B1866D6F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7" y="1954"/>
              <a:ext cx="195" cy="411"/>
            </a:xfrm>
            <a:custGeom>
              <a:avLst/>
              <a:gdLst>
                <a:gd name="T0" fmla="*/ 82 w 82"/>
                <a:gd name="T1" fmla="*/ 142 h 170"/>
                <a:gd name="T2" fmla="*/ 49 w 82"/>
                <a:gd name="T3" fmla="*/ 142 h 170"/>
                <a:gd name="T4" fmla="*/ 46 w 82"/>
                <a:gd name="T5" fmla="*/ 139 h 170"/>
                <a:gd name="T6" fmla="*/ 46 w 82"/>
                <a:gd name="T7" fmla="*/ 106 h 170"/>
                <a:gd name="T8" fmla="*/ 42 w 82"/>
                <a:gd name="T9" fmla="*/ 96 h 170"/>
                <a:gd name="T10" fmla="*/ 33 w 82"/>
                <a:gd name="T11" fmla="*/ 87 h 170"/>
                <a:gd name="T12" fmla="*/ 43 w 82"/>
                <a:gd name="T13" fmla="*/ 74 h 170"/>
                <a:gd name="T14" fmla="*/ 45 w 82"/>
                <a:gd name="T15" fmla="*/ 65 h 170"/>
                <a:gd name="T16" fmla="*/ 45 w 82"/>
                <a:gd name="T17" fmla="*/ 32 h 170"/>
                <a:gd name="T18" fmla="*/ 49 w 82"/>
                <a:gd name="T19" fmla="*/ 29 h 170"/>
                <a:gd name="T20" fmla="*/ 82 w 82"/>
                <a:gd name="T21" fmla="*/ 29 h 170"/>
                <a:gd name="T22" fmla="*/ 82 w 82"/>
                <a:gd name="T23" fmla="*/ 1 h 170"/>
                <a:gd name="T24" fmla="*/ 82 w 82"/>
                <a:gd name="T25" fmla="*/ 0 h 170"/>
                <a:gd name="T26" fmla="*/ 49 w 82"/>
                <a:gd name="T27" fmla="*/ 0 h 170"/>
                <a:gd name="T28" fmla="*/ 41 w 82"/>
                <a:gd name="T29" fmla="*/ 1 h 170"/>
                <a:gd name="T30" fmla="*/ 17 w 82"/>
                <a:gd name="T31" fmla="*/ 32 h 170"/>
                <a:gd name="T32" fmla="*/ 17 w 82"/>
                <a:gd name="T33" fmla="*/ 61 h 170"/>
                <a:gd name="T34" fmla="*/ 4 w 82"/>
                <a:gd name="T35" fmla="*/ 80 h 170"/>
                <a:gd name="T36" fmla="*/ 5 w 82"/>
                <a:gd name="T37" fmla="*/ 98 h 170"/>
                <a:gd name="T38" fmla="*/ 18 w 82"/>
                <a:gd name="T39" fmla="*/ 111 h 170"/>
                <a:gd name="T40" fmla="*/ 18 w 82"/>
                <a:gd name="T41" fmla="*/ 139 h 170"/>
                <a:gd name="T42" fmla="*/ 45 w 82"/>
                <a:gd name="T43" fmla="*/ 170 h 170"/>
                <a:gd name="T44" fmla="*/ 47 w 82"/>
                <a:gd name="T45" fmla="*/ 170 h 170"/>
                <a:gd name="T46" fmla="*/ 49 w 82"/>
                <a:gd name="T47" fmla="*/ 170 h 170"/>
                <a:gd name="T48" fmla="*/ 82 w 82"/>
                <a:gd name="T49" fmla="*/ 170 h 170"/>
                <a:gd name="T50" fmla="*/ 82 w 82"/>
                <a:gd name="T51" fmla="*/ 170 h 170"/>
                <a:gd name="T52" fmla="*/ 82 w 82"/>
                <a:gd name="T53" fmla="*/ 170 h 170"/>
                <a:gd name="T54" fmla="*/ 82 w 82"/>
                <a:gd name="T55" fmla="*/ 14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170">
                  <a:moveTo>
                    <a:pt x="82" y="142"/>
                  </a:moveTo>
                  <a:cubicBezTo>
                    <a:pt x="49" y="142"/>
                    <a:pt x="49" y="142"/>
                    <a:pt x="49" y="142"/>
                  </a:cubicBezTo>
                  <a:cubicBezTo>
                    <a:pt x="47" y="142"/>
                    <a:pt x="46" y="140"/>
                    <a:pt x="46" y="139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6" y="102"/>
                    <a:pt x="45" y="99"/>
                    <a:pt x="42" y="96"/>
                  </a:cubicBezTo>
                  <a:cubicBezTo>
                    <a:pt x="33" y="87"/>
                    <a:pt x="33" y="87"/>
                    <a:pt x="33" y="87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4" y="71"/>
                    <a:pt x="45" y="68"/>
                    <a:pt x="45" y="65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0"/>
                    <a:pt x="47" y="29"/>
                    <a:pt x="49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1"/>
                    <a:pt x="82" y="1"/>
                    <a:pt x="82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0"/>
                    <a:pt x="43" y="1"/>
                    <a:pt x="41" y="1"/>
                  </a:cubicBezTo>
                  <a:cubicBezTo>
                    <a:pt x="27" y="5"/>
                    <a:pt x="17" y="17"/>
                    <a:pt x="17" y="32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5"/>
                    <a:pt x="0" y="93"/>
                    <a:pt x="5" y="98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55"/>
                    <a:pt x="30" y="168"/>
                    <a:pt x="45" y="170"/>
                  </a:cubicBezTo>
                  <a:cubicBezTo>
                    <a:pt x="46" y="170"/>
                    <a:pt x="46" y="170"/>
                    <a:pt x="47" y="170"/>
                  </a:cubicBezTo>
                  <a:cubicBezTo>
                    <a:pt x="48" y="170"/>
                    <a:pt x="49" y="170"/>
                    <a:pt x="49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lnTo>
                    <a:pt x="82" y="142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5" name="텍스트 개체 틀 7">
            <a:extLst>
              <a:ext uri="{FF2B5EF4-FFF2-40B4-BE49-F238E27FC236}">
                <a16:creationId xmlns:a16="http://schemas.microsoft.com/office/drawing/2014/main" id="{CB13E3FA-EFE1-4DD3-924A-2D285CFA2BD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4278" y="380897"/>
            <a:ext cx="7116372" cy="153888"/>
          </a:xfrm>
        </p:spPr>
        <p:txBody>
          <a:bodyPr wrap="square" lIns="0" tIns="0" rIns="0" bIns="0">
            <a:spAutoFit/>
          </a:bodyPr>
          <a:lstStyle>
            <a:lvl1pPr marL="0" indent="0">
              <a:buNone/>
              <a:defRPr kumimoji="0" lang="ko-KR" altLang="en-US" sz="1000" b="0" i="0" u="none" strike="noStrike" kern="1200" cap="none" spc="-100" normalizeH="0" baseline="0">
                <a:ln>
                  <a:noFill/>
                </a:ln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/>
              <a:t>본 자료의 제목을 입력하세요</a:t>
            </a:r>
          </a:p>
        </p:txBody>
      </p:sp>
      <p:pic>
        <p:nvPicPr>
          <p:cNvPr id="86" name="그림 85">
            <a:extLst>
              <a:ext uri="{FF2B5EF4-FFF2-40B4-BE49-F238E27FC236}">
                <a16:creationId xmlns:a16="http://schemas.microsoft.com/office/drawing/2014/main" id="{7E1E0B30-3A2F-4752-A294-5C2BA0D801F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152" y="457841"/>
            <a:ext cx="2162118" cy="46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223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엔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" name="그림 360">
            <a:extLst>
              <a:ext uri="{FF2B5EF4-FFF2-40B4-BE49-F238E27FC236}">
                <a16:creationId xmlns:a16="http://schemas.microsoft.com/office/drawing/2014/main" id="{78118402-DC91-4068-8B5E-FEC25DE4AD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3435"/>
          <a:stretch/>
        </p:blipFill>
        <p:spPr>
          <a:xfrm flipH="1" flipV="1">
            <a:off x="0" y="3664557"/>
            <a:ext cx="9906000" cy="3193443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046EE7F6-F98F-4790-A992-2F69235DE933}"/>
              </a:ext>
            </a:extLst>
          </p:cNvPr>
          <p:cNvGrpSpPr/>
          <p:nvPr userDrawn="1"/>
        </p:nvGrpSpPr>
        <p:grpSpPr>
          <a:xfrm>
            <a:off x="292100" y="4142181"/>
            <a:ext cx="9321800" cy="2439594"/>
            <a:chOff x="292100" y="4139603"/>
            <a:chExt cx="9321800" cy="2439594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B75EE461-9D6C-4E92-944F-699F96453D49}"/>
                </a:ext>
              </a:extLst>
            </p:cNvPr>
            <p:cNvGrpSpPr/>
            <p:nvPr/>
          </p:nvGrpSpPr>
          <p:grpSpPr>
            <a:xfrm>
              <a:off x="292100" y="6500500"/>
              <a:ext cx="9321800" cy="78697"/>
              <a:chOff x="292100" y="6500500"/>
              <a:chExt cx="9321800" cy="78697"/>
            </a:xfrm>
            <a:solidFill>
              <a:schemeClr val="bg1">
                <a:lumMod val="95000"/>
              </a:schemeClr>
            </a:solidFill>
          </p:grpSpPr>
          <p:sp>
            <p:nvSpPr>
              <p:cNvPr id="323" name="타원 322">
                <a:extLst>
                  <a:ext uri="{FF2B5EF4-FFF2-40B4-BE49-F238E27FC236}">
                    <a16:creationId xmlns:a16="http://schemas.microsoft.com/office/drawing/2014/main" id="{827862A0-C16A-4FA9-B827-F95321AA1773}"/>
                  </a:ext>
                </a:extLst>
              </p:cNvPr>
              <p:cNvSpPr/>
              <p:nvPr/>
            </p:nvSpPr>
            <p:spPr>
              <a:xfrm rot="5400000">
                <a:off x="6174080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4" name="타원 323">
                <a:extLst>
                  <a:ext uri="{FF2B5EF4-FFF2-40B4-BE49-F238E27FC236}">
                    <a16:creationId xmlns:a16="http://schemas.microsoft.com/office/drawing/2014/main" id="{D8D6450F-0DDA-4EFB-8C09-8AF2989532A7}"/>
                  </a:ext>
                </a:extLst>
              </p:cNvPr>
              <p:cNvSpPr/>
              <p:nvPr/>
            </p:nvSpPr>
            <p:spPr>
              <a:xfrm rot="5400000">
                <a:off x="5893985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5" name="타원 324">
                <a:extLst>
                  <a:ext uri="{FF2B5EF4-FFF2-40B4-BE49-F238E27FC236}">
                    <a16:creationId xmlns:a16="http://schemas.microsoft.com/office/drawing/2014/main" id="{7E523977-AECA-4840-99A5-0145635883F4}"/>
                  </a:ext>
                </a:extLst>
              </p:cNvPr>
              <p:cNvSpPr/>
              <p:nvPr/>
            </p:nvSpPr>
            <p:spPr>
              <a:xfrm rot="5400000">
                <a:off x="5613891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6" name="타원 325">
                <a:extLst>
                  <a:ext uri="{FF2B5EF4-FFF2-40B4-BE49-F238E27FC236}">
                    <a16:creationId xmlns:a16="http://schemas.microsoft.com/office/drawing/2014/main" id="{04A1269F-8EF5-4111-AFC5-446FB4419CE4}"/>
                  </a:ext>
                </a:extLst>
              </p:cNvPr>
              <p:cNvSpPr/>
              <p:nvPr/>
            </p:nvSpPr>
            <p:spPr>
              <a:xfrm rot="5400000">
                <a:off x="5333797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7" name="타원 326">
                <a:extLst>
                  <a:ext uri="{FF2B5EF4-FFF2-40B4-BE49-F238E27FC236}">
                    <a16:creationId xmlns:a16="http://schemas.microsoft.com/office/drawing/2014/main" id="{F1C35E4D-DE82-4F8B-9E66-5CE9BF8F3263}"/>
                  </a:ext>
                </a:extLst>
              </p:cNvPr>
              <p:cNvSpPr/>
              <p:nvPr/>
            </p:nvSpPr>
            <p:spPr>
              <a:xfrm rot="5400000">
                <a:off x="5053702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8" name="타원 327">
                <a:extLst>
                  <a:ext uri="{FF2B5EF4-FFF2-40B4-BE49-F238E27FC236}">
                    <a16:creationId xmlns:a16="http://schemas.microsoft.com/office/drawing/2014/main" id="{32129544-7197-498F-A538-62C51E18F42C}"/>
                  </a:ext>
                </a:extLst>
              </p:cNvPr>
              <p:cNvSpPr/>
              <p:nvPr/>
            </p:nvSpPr>
            <p:spPr>
              <a:xfrm rot="5400000">
                <a:off x="4773608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9" name="타원 328">
                <a:extLst>
                  <a:ext uri="{FF2B5EF4-FFF2-40B4-BE49-F238E27FC236}">
                    <a16:creationId xmlns:a16="http://schemas.microsoft.com/office/drawing/2014/main" id="{85F12AFE-BCB3-4BBC-B378-E931648A9329}"/>
                  </a:ext>
                </a:extLst>
              </p:cNvPr>
              <p:cNvSpPr/>
              <p:nvPr/>
            </p:nvSpPr>
            <p:spPr>
              <a:xfrm rot="5400000">
                <a:off x="4493514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0" name="타원 329">
                <a:extLst>
                  <a:ext uri="{FF2B5EF4-FFF2-40B4-BE49-F238E27FC236}">
                    <a16:creationId xmlns:a16="http://schemas.microsoft.com/office/drawing/2014/main" id="{6D807284-B4DC-4088-A6C7-3C8504B2F911}"/>
                  </a:ext>
                </a:extLst>
              </p:cNvPr>
              <p:cNvSpPr/>
              <p:nvPr/>
            </p:nvSpPr>
            <p:spPr>
              <a:xfrm rot="5400000">
                <a:off x="4213419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1" name="타원 330">
                <a:extLst>
                  <a:ext uri="{FF2B5EF4-FFF2-40B4-BE49-F238E27FC236}">
                    <a16:creationId xmlns:a16="http://schemas.microsoft.com/office/drawing/2014/main" id="{1DE36689-EA97-40CB-B466-9A808C7DA8E2}"/>
                  </a:ext>
                </a:extLst>
              </p:cNvPr>
              <p:cNvSpPr/>
              <p:nvPr/>
            </p:nvSpPr>
            <p:spPr>
              <a:xfrm rot="5400000">
                <a:off x="3933325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2" name="타원 331">
                <a:extLst>
                  <a:ext uri="{FF2B5EF4-FFF2-40B4-BE49-F238E27FC236}">
                    <a16:creationId xmlns:a16="http://schemas.microsoft.com/office/drawing/2014/main" id="{F4763FD7-1419-49C5-AA4B-1B58A6751CF1}"/>
                  </a:ext>
                </a:extLst>
              </p:cNvPr>
              <p:cNvSpPr/>
              <p:nvPr/>
            </p:nvSpPr>
            <p:spPr>
              <a:xfrm rot="5400000">
                <a:off x="3653231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3" name="타원 332">
                <a:extLst>
                  <a:ext uri="{FF2B5EF4-FFF2-40B4-BE49-F238E27FC236}">
                    <a16:creationId xmlns:a16="http://schemas.microsoft.com/office/drawing/2014/main" id="{BEE20B70-C2A2-4132-88DB-05A63CDCE330}"/>
                  </a:ext>
                </a:extLst>
              </p:cNvPr>
              <p:cNvSpPr/>
              <p:nvPr/>
            </p:nvSpPr>
            <p:spPr>
              <a:xfrm rot="5400000">
                <a:off x="3373137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4" name="타원 333">
                <a:extLst>
                  <a:ext uri="{FF2B5EF4-FFF2-40B4-BE49-F238E27FC236}">
                    <a16:creationId xmlns:a16="http://schemas.microsoft.com/office/drawing/2014/main" id="{E2AC1F94-2AFD-4377-9A81-696989FD7B63}"/>
                  </a:ext>
                </a:extLst>
              </p:cNvPr>
              <p:cNvSpPr/>
              <p:nvPr/>
            </p:nvSpPr>
            <p:spPr>
              <a:xfrm rot="5400000">
                <a:off x="3093042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5" name="타원 334">
                <a:extLst>
                  <a:ext uri="{FF2B5EF4-FFF2-40B4-BE49-F238E27FC236}">
                    <a16:creationId xmlns:a16="http://schemas.microsoft.com/office/drawing/2014/main" id="{859A78CB-8A03-4C74-8DD0-B90E22E7AD69}"/>
                  </a:ext>
                </a:extLst>
              </p:cNvPr>
              <p:cNvSpPr/>
              <p:nvPr/>
            </p:nvSpPr>
            <p:spPr>
              <a:xfrm rot="5400000">
                <a:off x="2812948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6" name="타원 335">
                <a:extLst>
                  <a:ext uri="{FF2B5EF4-FFF2-40B4-BE49-F238E27FC236}">
                    <a16:creationId xmlns:a16="http://schemas.microsoft.com/office/drawing/2014/main" id="{C9CB3FB0-4D5E-46AB-8F0B-833E71CBB01C}"/>
                  </a:ext>
                </a:extLst>
              </p:cNvPr>
              <p:cNvSpPr/>
              <p:nvPr/>
            </p:nvSpPr>
            <p:spPr>
              <a:xfrm rot="5400000">
                <a:off x="2532854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7" name="타원 336">
                <a:extLst>
                  <a:ext uri="{FF2B5EF4-FFF2-40B4-BE49-F238E27FC236}">
                    <a16:creationId xmlns:a16="http://schemas.microsoft.com/office/drawing/2014/main" id="{66EC13F1-D2F7-42DD-A666-7D69B08C7D32}"/>
                  </a:ext>
                </a:extLst>
              </p:cNvPr>
              <p:cNvSpPr/>
              <p:nvPr/>
            </p:nvSpPr>
            <p:spPr>
              <a:xfrm rot="5400000">
                <a:off x="2252759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8" name="타원 337">
                <a:extLst>
                  <a:ext uri="{FF2B5EF4-FFF2-40B4-BE49-F238E27FC236}">
                    <a16:creationId xmlns:a16="http://schemas.microsoft.com/office/drawing/2014/main" id="{5762F304-8FA8-4543-B866-CDEEE7967D2C}"/>
                  </a:ext>
                </a:extLst>
              </p:cNvPr>
              <p:cNvSpPr/>
              <p:nvPr/>
            </p:nvSpPr>
            <p:spPr>
              <a:xfrm rot="5400000">
                <a:off x="1972665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9" name="타원 338">
                <a:extLst>
                  <a:ext uri="{FF2B5EF4-FFF2-40B4-BE49-F238E27FC236}">
                    <a16:creationId xmlns:a16="http://schemas.microsoft.com/office/drawing/2014/main" id="{5DF6B0A8-57E1-414D-995C-5C28E867C64C}"/>
                  </a:ext>
                </a:extLst>
              </p:cNvPr>
              <p:cNvSpPr/>
              <p:nvPr/>
            </p:nvSpPr>
            <p:spPr>
              <a:xfrm rot="5400000">
                <a:off x="1692571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0" name="타원 339">
                <a:extLst>
                  <a:ext uri="{FF2B5EF4-FFF2-40B4-BE49-F238E27FC236}">
                    <a16:creationId xmlns:a16="http://schemas.microsoft.com/office/drawing/2014/main" id="{4B4F9524-EEE7-49E9-A442-2F9697771052}"/>
                  </a:ext>
                </a:extLst>
              </p:cNvPr>
              <p:cNvSpPr/>
              <p:nvPr/>
            </p:nvSpPr>
            <p:spPr>
              <a:xfrm rot="5400000">
                <a:off x="1412476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1" name="타원 340">
                <a:extLst>
                  <a:ext uri="{FF2B5EF4-FFF2-40B4-BE49-F238E27FC236}">
                    <a16:creationId xmlns:a16="http://schemas.microsoft.com/office/drawing/2014/main" id="{378A9248-526E-43FB-8244-A13E374FBE04}"/>
                  </a:ext>
                </a:extLst>
              </p:cNvPr>
              <p:cNvSpPr/>
              <p:nvPr/>
            </p:nvSpPr>
            <p:spPr>
              <a:xfrm rot="5400000">
                <a:off x="1132382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2" name="타원 341">
                <a:extLst>
                  <a:ext uri="{FF2B5EF4-FFF2-40B4-BE49-F238E27FC236}">
                    <a16:creationId xmlns:a16="http://schemas.microsoft.com/office/drawing/2014/main" id="{B68BDCAA-E68C-4F05-81D0-8373FE31C636}"/>
                  </a:ext>
                </a:extLst>
              </p:cNvPr>
              <p:cNvSpPr/>
              <p:nvPr/>
            </p:nvSpPr>
            <p:spPr>
              <a:xfrm rot="5400000">
                <a:off x="852288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3" name="타원 342">
                <a:extLst>
                  <a:ext uri="{FF2B5EF4-FFF2-40B4-BE49-F238E27FC236}">
                    <a16:creationId xmlns:a16="http://schemas.microsoft.com/office/drawing/2014/main" id="{1065A9D1-FE2E-4B94-9FF8-47CAFA08FADD}"/>
                  </a:ext>
                </a:extLst>
              </p:cNvPr>
              <p:cNvSpPr/>
              <p:nvPr/>
            </p:nvSpPr>
            <p:spPr>
              <a:xfrm rot="5400000">
                <a:off x="572193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4" name="타원 343">
                <a:extLst>
                  <a:ext uri="{FF2B5EF4-FFF2-40B4-BE49-F238E27FC236}">
                    <a16:creationId xmlns:a16="http://schemas.microsoft.com/office/drawing/2014/main" id="{51D22B6B-F0FF-44A3-A265-5D2F6F4E7973}"/>
                  </a:ext>
                </a:extLst>
              </p:cNvPr>
              <p:cNvSpPr/>
              <p:nvPr/>
            </p:nvSpPr>
            <p:spPr>
              <a:xfrm rot="5400000">
                <a:off x="292099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5" name="타원 344">
                <a:extLst>
                  <a:ext uri="{FF2B5EF4-FFF2-40B4-BE49-F238E27FC236}">
                    <a16:creationId xmlns:a16="http://schemas.microsoft.com/office/drawing/2014/main" id="{F4D26C8C-9B50-429A-B857-9B14138508CB}"/>
                  </a:ext>
                </a:extLst>
              </p:cNvPr>
              <p:cNvSpPr/>
              <p:nvPr/>
            </p:nvSpPr>
            <p:spPr>
              <a:xfrm rot="5400000">
                <a:off x="9535203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6" name="타원 345">
                <a:extLst>
                  <a:ext uri="{FF2B5EF4-FFF2-40B4-BE49-F238E27FC236}">
                    <a16:creationId xmlns:a16="http://schemas.microsoft.com/office/drawing/2014/main" id="{7BFD7677-60A6-43D0-87E5-B71A159D3E7E}"/>
                  </a:ext>
                </a:extLst>
              </p:cNvPr>
              <p:cNvSpPr/>
              <p:nvPr/>
            </p:nvSpPr>
            <p:spPr>
              <a:xfrm rot="5400000">
                <a:off x="9255117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7" name="타원 346">
                <a:extLst>
                  <a:ext uri="{FF2B5EF4-FFF2-40B4-BE49-F238E27FC236}">
                    <a16:creationId xmlns:a16="http://schemas.microsoft.com/office/drawing/2014/main" id="{BF706D42-1036-4A68-830A-7230C7B8D0E6}"/>
                  </a:ext>
                </a:extLst>
              </p:cNvPr>
              <p:cNvSpPr/>
              <p:nvPr/>
            </p:nvSpPr>
            <p:spPr>
              <a:xfrm rot="5400000">
                <a:off x="8975023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8" name="타원 347">
                <a:extLst>
                  <a:ext uri="{FF2B5EF4-FFF2-40B4-BE49-F238E27FC236}">
                    <a16:creationId xmlns:a16="http://schemas.microsoft.com/office/drawing/2014/main" id="{5B66809F-4FC6-4822-892C-48B378D5833E}"/>
                  </a:ext>
                </a:extLst>
              </p:cNvPr>
              <p:cNvSpPr/>
              <p:nvPr/>
            </p:nvSpPr>
            <p:spPr>
              <a:xfrm rot="5400000">
                <a:off x="8694929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9" name="타원 348">
                <a:extLst>
                  <a:ext uri="{FF2B5EF4-FFF2-40B4-BE49-F238E27FC236}">
                    <a16:creationId xmlns:a16="http://schemas.microsoft.com/office/drawing/2014/main" id="{A3252161-9FF6-4EE5-9086-7128F299C92C}"/>
                  </a:ext>
                </a:extLst>
              </p:cNvPr>
              <p:cNvSpPr/>
              <p:nvPr/>
            </p:nvSpPr>
            <p:spPr>
              <a:xfrm rot="5400000">
                <a:off x="8414834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0" name="타원 349">
                <a:extLst>
                  <a:ext uri="{FF2B5EF4-FFF2-40B4-BE49-F238E27FC236}">
                    <a16:creationId xmlns:a16="http://schemas.microsoft.com/office/drawing/2014/main" id="{72C39333-69A0-4567-87BE-F507B70B81BD}"/>
                  </a:ext>
                </a:extLst>
              </p:cNvPr>
              <p:cNvSpPr/>
              <p:nvPr/>
            </p:nvSpPr>
            <p:spPr>
              <a:xfrm rot="5400000">
                <a:off x="8134740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1" name="타원 350">
                <a:extLst>
                  <a:ext uri="{FF2B5EF4-FFF2-40B4-BE49-F238E27FC236}">
                    <a16:creationId xmlns:a16="http://schemas.microsoft.com/office/drawing/2014/main" id="{DC08FFDD-5B30-4303-818C-17FD6C2F47AF}"/>
                  </a:ext>
                </a:extLst>
              </p:cNvPr>
              <p:cNvSpPr/>
              <p:nvPr/>
            </p:nvSpPr>
            <p:spPr>
              <a:xfrm rot="5400000">
                <a:off x="7854646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2" name="타원 351">
                <a:extLst>
                  <a:ext uri="{FF2B5EF4-FFF2-40B4-BE49-F238E27FC236}">
                    <a16:creationId xmlns:a16="http://schemas.microsoft.com/office/drawing/2014/main" id="{2AC73008-B050-4E9B-B026-10174929B3FF}"/>
                  </a:ext>
                </a:extLst>
              </p:cNvPr>
              <p:cNvSpPr/>
              <p:nvPr/>
            </p:nvSpPr>
            <p:spPr>
              <a:xfrm rot="5400000">
                <a:off x="7574551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3" name="타원 352">
                <a:extLst>
                  <a:ext uri="{FF2B5EF4-FFF2-40B4-BE49-F238E27FC236}">
                    <a16:creationId xmlns:a16="http://schemas.microsoft.com/office/drawing/2014/main" id="{BA7D7E8D-E05E-44F0-80D3-AD423961D201}"/>
                  </a:ext>
                </a:extLst>
              </p:cNvPr>
              <p:cNvSpPr/>
              <p:nvPr/>
            </p:nvSpPr>
            <p:spPr>
              <a:xfrm rot="5400000">
                <a:off x="7294457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4" name="타원 353">
                <a:extLst>
                  <a:ext uri="{FF2B5EF4-FFF2-40B4-BE49-F238E27FC236}">
                    <a16:creationId xmlns:a16="http://schemas.microsoft.com/office/drawing/2014/main" id="{62B64959-66A1-43D6-B96A-060158DAC4C2}"/>
                  </a:ext>
                </a:extLst>
              </p:cNvPr>
              <p:cNvSpPr/>
              <p:nvPr/>
            </p:nvSpPr>
            <p:spPr>
              <a:xfrm rot="5400000">
                <a:off x="7014363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5" name="타원 354">
                <a:extLst>
                  <a:ext uri="{FF2B5EF4-FFF2-40B4-BE49-F238E27FC236}">
                    <a16:creationId xmlns:a16="http://schemas.microsoft.com/office/drawing/2014/main" id="{32F1DC72-0916-47CF-8C3E-4CC2B8417896}"/>
                  </a:ext>
                </a:extLst>
              </p:cNvPr>
              <p:cNvSpPr/>
              <p:nvPr/>
            </p:nvSpPr>
            <p:spPr>
              <a:xfrm rot="5400000">
                <a:off x="6734268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6" name="타원 355">
                <a:extLst>
                  <a:ext uri="{FF2B5EF4-FFF2-40B4-BE49-F238E27FC236}">
                    <a16:creationId xmlns:a16="http://schemas.microsoft.com/office/drawing/2014/main" id="{6A9D3209-C2D9-4A5E-990F-B7768DA5756D}"/>
                  </a:ext>
                </a:extLst>
              </p:cNvPr>
              <p:cNvSpPr/>
              <p:nvPr/>
            </p:nvSpPr>
            <p:spPr>
              <a:xfrm rot="5400000">
                <a:off x="6454174" y="650050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9CD76B44-636A-423D-B7AE-62BBC7FEA9BC}"/>
                </a:ext>
              </a:extLst>
            </p:cNvPr>
            <p:cNvGrpSpPr/>
            <p:nvPr/>
          </p:nvGrpSpPr>
          <p:grpSpPr>
            <a:xfrm>
              <a:off x="292100" y="6238178"/>
              <a:ext cx="9321800" cy="78697"/>
              <a:chOff x="292100" y="6238178"/>
              <a:chExt cx="9321800" cy="78697"/>
            </a:xfrm>
            <a:solidFill>
              <a:srgbClr val="F2F2F2"/>
            </a:solidFill>
          </p:grpSpPr>
          <p:sp>
            <p:nvSpPr>
              <p:cNvPr id="289" name="타원 288">
                <a:extLst>
                  <a:ext uri="{FF2B5EF4-FFF2-40B4-BE49-F238E27FC236}">
                    <a16:creationId xmlns:a16="http://schemas.microsoft.com/office/drawing/2014/main" id="{863EE4F7-DB84-4CD6-BE31-93E47E8B0E79}"/>
                  </a:ext>
                </a:extLst>
              </p:cNvPr>
              <p:cNvSpPr/>
              <p:nvPr/>
            </p:nvSpPr>
            <p:spPr>
              <a:xfrm rot="5400000">
                <a:off x="6174080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0" name="타원 289">
                <a:extLst>
                  <a:ext uri="{FF2B5EF4-FFF2-40B4-BE49-F238E27FC236}">
                    <a16:creationId xmlns:a16="http://schemas.microsoft.com/office/drawing/2014/main" id="{0F08C2C3-71A8-4475-92C3-9742DA6E11CE}"/>
                  </a:ext>
                </a:extLst>
              </p:cNvPr>
              <p:cNvSpPr/>
              <p:nvPr/>
            </p:nvSpPr>
            <p:spPr>
              <a:xfrm rot="5400000">
                <a:off x="5893985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1" name="타원 290">
                <a:extLst>
                  <a:ext uri="{FF2B5EF4-FFF2-40B4-BE49-F238E27FC236}">
                    <a16:creationId xmlns:a16="http://schemas.microsoft.com/office/drawing/2014/main" id="{EDE136E5-8C94-4503-9C67-417E6BDB021D}"/>
                  </a:ext>
                </a:extLst>
              </p:cNvPr>
              <p:cNvSpPr/>
              <p:nvPr/>
            </p:nvSpPr>
            <p:spPr>
              <a:xfrm rot="5400000">
                <a:off x="5613891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2" name="타원 291">
                <a:extLst>
                  <a:ext uri="{FF2B5EF4-FFF2-40B4-BE49-F238E27FC236}">
                    <a16:creationId xmlns:a16="http://schemas.microsoft.com/office/drawing/2014/main" id="{E3169556-96B3-4E68-A9A1-3577A3F63126}"/>
                  </a:ext>
                </a:extLst>
              </p:cNvPr>
              <p:cNvSpPr/>
              <p:nvPr/>
            </p:nvSpPr>
            <p:spPr>
              <a:xfrm rot="5400000">
                <a:off x="5333797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3" name="타원 292">
                <a:extLst>
                  <a:ext uri="{FF2B5EF4-FFF2-40B4-BE49-F238E27FC236}">
                    <a16:creationId xmlns:a16="http://schemas.microsoft.com/office/drawing/2014/main" id="{47C9B5F5-4833-48BA-9928-F76B12440C87}"/>
                  </a:ext>
                </a:extLst>
              </p:cNvPr>
              <p:cNvSpPr/>
              <p:nvPr/>
            </p:nvSpPr>
            <p:spPr>
              <a:xfrm rot="5400000">
                <a:off x="5053702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4" name="타원 293">
                <a:extLst>
                  <a:ext uri="{FF2B5EF4-FFF2-40B4-BE49-F238E27FC236}">
                    <a16:creationId xmlns:a16="http://schemas.microsoft.com/office/drawing/2014/main" id="{07EC6386-EDE8-442C-B786-AB15CF34DE58}"/>
                  </a:ext>
                </a:extLst>
              </p:cNvPr>
              <p:cNvSpPr/>
              <p:nvPr/>
            </p:nvSpPr>
            <p:spPr>
              <a:xfrm rot="5400000">
                <a:off x="4773608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5" name="타원 294">
                <a:extLst>
                  <a:ext uri="{FF2B5EF4-FFF2-40B4-BE49-F238E27FC236}">
                    <a16:creationId xmlns:a16="http://schemas.microsoft.com/office/drawing/2014/main" id="{CB194F4C-7E12-46FA-B541-FABDA7CFE56C}"/>
                  </a:ext>
                </a:extLst>
              </p:cNvPr>
              <p:cNvSpPr/>
              <p:nvPr/>
            </p:nvSpPr>
            <p:spPr>
              <a:xfrm rot="5400000">
                <a:off x="4493514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6" name="타원 295">
                <a:extLst>
                  <a:ext uri="{FF2B5EF4-FFF2-40B4-BE49-F238E27FC236}">
                    <a16:creationId xmlns:a16="http://schemas.microsoft.com/office/drawing/2014/main" id="{97C54C17-0542-411D-AD4F-1FEA3AEC9AF0}"/>
                  </a:ext>
                </a:extLst>
              </p:cNvPr>
              <p:cNvSpPr/>
              <p:nvPr/>
            </p:nvSpPr>
            <p:spPr>
              <a:xfrm rot="5400000">
                <a:off x="4213419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7" name="타원 296">
                <a:extLst>
                  <a:ext uri="{FF2B5EF4-FFF2-40B4-BE49-F238E27FC236}">
                    <a16:creationId xmlns:a16="http://schemas.microsoft.com/office/drawing/2014/main" id="{5AB91994-BB53-4C41-AA5A-736A1FE09B66}"/>
                  </a:ext>
                </a:extLst>
              </p:cNvPr>
              <p:cNvSpPr/>
              <p:nvPr/>
            </p:nvSpPr>
            <p:spPr>
              <a:xfrm rot="5400000">
                <a:off x="3933325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8" name="타원 297">
                <a:extLst>
                  <a:ext uri="{FF2B5EF4-FFF2-40B4-BE49-F238E27FC236}">
                    <a16:creationId xmlns:a16="http://schemas.microsoft.com/office/drawing/2014/main" id="{497567FD-BA61-4E51-B85E-9E377DFDC9D0}"/>
                  </a:ext>
                </a:extLst>
              </p:cNvPr>
              <p:cNvSpPr/>
              <p:nvPr/>
            </p:nvSpPr>
            <p:spPr>
              <a:xfrm rot="5400000">
                <a:off x="3653231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9" name="타원 298">
                <a:extLst>
                  <a:ext uri="{FF2B5EF4-FFF2-40B4-BE49-F238E27FC236}">
                    <a16:creationId xmlns:a16="http://schemas.microsoft.com/office/drawing/2014/main" id="{34237B43-9098-4137-B398-893E2E836CB5}"/>
                  </a:ext>
                </a:extLst>
              </p:cNvPr>
              <p:cNvSpPr/>
              <p:nvPr/>
            </p:nvSpPr>
            <p:spPr>
              <a:xfrm rot="5400000">
                <a:off x="3373137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0" name="타원 299">
                <a:extLst>
                  <a:ext uri="{FF2B5EF4-FFF2-40B4-BE49-F238E27FC236}">
                    <a16:creationId xmlns:a16="http://schemas.microsoft.com/office/drawing/2014/main" id="{6A2A793F-78A2-4EC1-B8CB-98A4DA4F46DE}"/>
                  </a:ext>
                </a:extLst>
              </p:cNvPr>
              <p:cNvSpPr/>
              <p:nvPr/>
            </p:nvSpPr>
            <p:spPr>
              <a:xfrm rot="5400000">
                <a:off x="3093042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1" name="타원 300">
                <a:extLst>
                  <a:ext uri="{FF2B5EF4-FFF2-40B4-BE49-F238E27FC236}">
                    <a16:creationId xmlns:a16="http://schemas.microsoft.com/office/drawing/2014/main" id="{F0D39B28-E655-4048-9D18-1FA55627DB10}"/>
                  </a:ext>
                </a:extLst>
              </p:cNvPr>
              <p:cNvSpPr/>
              <p:nvPr/>
            </p:nvSpPr>
            <p:spPr>
              <a:xfrm rot="5400000">
                <a:off x="2812948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2" name="타원 301">
                <a:extLst>
                  <a:ext uri="{FF2B5EF4-FFF2-40B4-BE49-F238E27FC236}">
                    <a16:creationId xmlns:a16="http://schemas.microsoft.com/office/drawing/2014/main" id="{DE2ECE97-FFA7-4638-9313-604B4E597E3A}"/>
                  </a:ext>
                </a:extLst>
              </p:cNvPr>
              <p:cNvSpPr/>
              <p:nvPr/>
            </p:nvSpPr>
            <p:spPr>
              <a:xfrm rot="5400000">
                <a:off x="2532854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3" name="타원 302">
                <a:extLst>
                  <a:ext uri="{FF2B5EF4-FFF2-40B4-BE49-F238E27FC236}">
                    <a16:creationId xmlns:a16="http://schemas.microsoft.com/office/drawing/2014/main" id="{8D9A3941-3CFA-4EBB-8ACA-D69CF3F7DFEA}"/>
                  </a:ext>
                </a:extLst>
              </p:cNvPr>
              <p:cNvSpPr/>
              <p:nvPr/>
            </p:nvSpPr>
            <p:spPr>
              <a:xfrm rot="5400000">
                <a:off x="2252759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4" name="타원 303">
                <a:extLst>
                  <a:ext uri="{FF2B5EF4-FFF2-40B4-BE49-F238E27FC236}">
                    <a16:creationId xmlns:a16="http://schemas.microsoft.com/office/drawing/2014/main" id="{61C2CF28-8C20-4F15-A849-C952EFCA1F05}"/>
                  </a:ext>
                </a:extLst>
              </p:cNvPr>
              <p:cNvSpPr/>
              <p:nvPr/>
            </p:nvSpPr>
            <p:spPr>
              <a:xfrm rot="5400000">
                <a:off x="1972665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5" name="타원 304">
                <a:extLst>
                  <a:ext uri="{FF2B5EF4-FFF2-40B4-BE49-F238E27FC236}">
                    <a16:creationId xmlns:a16="http://schemas.microsoft.com/office/drawing/2014/main" id="{AA543518-9E89-4568-8D46-24EE0DA2F1B8}"/>
                  </a:ext>
                </a:extLst>
              </p:cNvPr>
              <p:cNvSpPr/>
              <p:nvPr/>
            </p:nvSpPr>
            <p:spPr>
              <a:xfrm rot="5400000">
                <a:off x="1692571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6" name="타원 305">
                <a:extLst>
                  <a:ext uri="{FF2B5EF4-FFF2-40B4-BE49-F238E27FC236}">
                    <a16:creationId xmlns:a16="http://schemas.microsoft.com/office/drawing/2014/main" id="{F30022E6-FD99-4530-A059-D70D433D77F8}"/>
                  </a:ext>
                </a:extLst>
              </p:cNvPr>
              <p:cNvSpPr/>
              <p:nvPr/>
            </p:nvSpPr>
            <p:spPr>
              <a:xfrm rot="5400000">
                <a:off x="1412476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7" name="타원 306">
                <a:extLst>
                  <a:ext uri="{FF2B5EF4-FFF2-40B4-BE49-F238E27FC236}">
                    <a16:creationId xmlns:a16="http://schemas.microsoft.com/office/drawing/2014/main" id="{B1C141AA-6080-4D67-982B-A0FC6FA0B010}"/>
                  </a:ext>
                </a:extLst>
              </p:cNvPr>
              <p:cNvSpPr/>
              <p:nvPr/>
            </p:nvSpPr>
            <p:spPr>
              <a:xfrm rot="5400000">
                <a:off x="1132382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8" name="타원 307">
                <a:extLst>
                  <a:ext uri="{FF2B5EF4-FFF2-40B4-BE49-F238E27FC236}">
                    <a16:creationId xmlns:a16="http://schemas.microsoft.com/office/drawing/2014/main" id="{B6267B9F-B02F-4C08-8FF0-B10CD4F76BAA}"/>
                  </a:ext>
                </a:extLst>
              </p:cNvPr>
              <p:cNvSpPr/>
              <p:nvPr/>
            </p:nvSpPr>
            <p:spPr>
              <a:xfrm rot="5400000">
                <a:off x="852288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9" name="타원 308">
                <a:extLst>
                  <a:ext uri="{FF2B5EF4-FFF2-40B4-BE49-F238E27FC236}">
                    <a16:creationId xmlns:a16="http://schemas.microsoft.com/office/drawing/2014/main" id="{6169C704-7759-486A-B782-3EF229863956}"/>
                  </a:ext>
                </a:extLst>
              </p:cNvPr>
              <p:cNvSpPr/>
              <p:nvPr/>
            </p:nvSpPr>
            <p:spPr>
              <a:xfrm rot="5400000">
                <a:off x="572193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0" name="타원 309">
                <a:extLst>
                  <a:ext uri="{FF2B5EF4-FFF2-40B4-BE49-F238E27FC236}">
                    <a16:creationId xmlns:a16="http://schemas.microsoft.com/office/drawing/2014/main" id="{7D1BD603-3DC2-484E-A9D0-E8B045FE368E}"/>
                  </a:ext>
                </a:extLst>
              </p:cNvPr>
              <p:cNvSpPr/>
              <p:nvPr/>
            </p:nvSpPr>
            <p:spPr>
              <a:xfrm rot="5400000">
                <a:off x="292099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1" name="타원 310">
                <a:extLst>
                  <a:ext uri="{FF2B5EF4-FFF2-40B4-BE49-F238E27FC236}">
                    <a16:creationId xmlns:a16="http://schemas.microsoft.com/office/drawing/2014/main" id="{AAA3C3B3-DEA8-4522-AB7F-431227337787}"/>
                  </a:ext>
                </a:extLst>
              </p:cNvPr>
              <p:cNvSpPr/>
              <p:nvPr/>
            </p:nvSpPr>
            <p:spPr>
              <a:xfrm rot="5400000">
                <a:off x="9535203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2" name="타원 311">
                <a:extLst>
                  <a:ext uri="{FF2B5EF4-FFF2-40B4-BE49-F238E27FC236}">
                    <a16:creationId xmlns:a16="http://schemas.microsoft.com/office/drawing/2014/main" id="{06F7282E-1101-44FE-9C5B-8E2A3B5AB082}"/>
                  </a:ext>
                </a:extLst>
              </p:cNvPr>
              <p:cNvSpPr/>
              <p:nvPr/>
            </p:nvSpPr>
            <p:spPr>
              <a:xfrm rot="5400000">
                <a:off x="9255117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3" name="타원 312">
                <a:extLst>
                  <a:ext uri="{FF2B5EF4-FFF2-40B4-BE49-F238E27FC236}">
                    <a16:creationId xmlns:a16="http://schemas.microsoft.com/office/drawing/2014/main" id="{1FEDBDB0-487B-4A1F-9B17-4E3D0F959EA9}"/>
                  </a:ext>
                </a:extLst>
              </p:cNvPr>
              <p:cNvSpPr/>
              <p:nvPr/>
            </p:nvSpPr>
            <p:spPr>
              <a:xfrm rot="5400000">
                <a:off x="8975023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4" name="타원 313">
                <a:extLst>
                  <a:ext uri="{FF2B5EF4-FFF2-40B4-BE49-F238E27FC236}">
                    <a16:creationId xmlns:a16="http://schemas.microsoft.com/office/drawing/2014/main" id="{E41C12F0-A3EF-45E4-89ED-43638A7C1062}"/>
                  </a:ext>
                </a:extLst>
              </p:cNvPr>
              <p:cNvSpPr/>
              <p:nvPr/>
            </p:nvSpPr>
            <p:spPr>
              <a:xfrm rot="5400000">
                <a:off x="8694929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5" name="타원 314">
                <a:extLst>
                  <a:ext uri="{FF2B5EF4-FFF2-40B4-BE49-F238E27FC236}">
                    <a16:creationId xmlns:a16="http://schemas.microsoft.com/office/drawing/2014/main" id="{72809090-D685-4A09-A5ED-FA4B35808BA3}"/>
                  </a:ext>
                </a:extLst>
              </p:cNvPr>
              <p:cNvSpPr/>
              <p:nvPr/>
            </p:nvSpPr>
            <p:spPr>
              <a:xfrm rot="5400000">
                <a:off x="8414834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6" name="타원 315">
                <a:extLst>
                  <a:ext uri="{FF2B5EF4-FFF2-40B4-BE49-F238E27FC236}">
                    <a16:creationId xmlns:a16="http://schemas.microsoft.com/office/drawing/2014/main" id="{32EE0750-075B-47ED-AEFE-0DB7DB325B3C}"/>
                  </a:ext>
                </a:extLst>
              </p:cNvPr>
              <p:cNvSpPr/>
              <p:nvPr/>
            </p:nvSpPr>
            <p:spPr>
              <a:xfrm rot="5400000">
                <a:off x="8134740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7" name="타원 316">
                <a:extLst>
                  <a:ext uri="{FF2B5EF4-FFF2-40B4-BE49-F238E27FC236}">
                    <a16:creationId xmlns:a16="http://schemas.microsoft.com/office/drawing/2014/main" id="{CEC86237-9373-4DA8-BFDB-7D3409A3E6A2}"/>
                  </a:ext>
                </a:extLst>
              </p:cNvPr>
              <p:cNvSpPr/>
              <p:nvPr/>
            </p:nvSpPr>
            <p:spPr>
              <a:xfrm rot="5400000">
                <a:off x="7854646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8" name="타원 317">
                <a:extLst>
                  <a:ext uri="{FF2B5EF4-FFF2-40B4-BE49-F238E27FC236}">
                    <a16:creationId xmlns:a16="http://schemas.microsoft.com/office/drawing/2014/main" id="{C804D1E9-2D74-450F-8555-D8510BE0F700}"/>
                  </a:ext>
                </a:extLst>
              </p:cNvPr>
              <p:cNvSpPr/>
              <p:nvPr/>
            </p:nvSpPr>
            <p:spPr>
              <a:xfrm rot="5400000">
                <a:off x="7574551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9" name="타원 318">
                <a:extLst>
                  <a:ext uri="{FF2B5EF4-FFF2-40B4-BE49-F238E27FC236}">
                    <a16:creationId xmlns:a16="http://schemas.microsoft.com/office/drawing/2014/main" id="{91D08DD5-44BA-4D5F-9F0A-B08C249ECD4D}"/>
                  </a:ext>
                </a:extLst>
              </p:cNvPr>
              <p:cNvSpPr/>
              <p:nvPr/>
            </p:nvSpPr>
            <p:spPr>
              <a:xfrm rot="5400000">
                <a:off x="7294457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0" name="타원 319">
                <a:extLst>
                  <a:ext uri="{FF2B5EF4-FFF2-40B4-BE49-F238E27FC236}">
                    <a16:creationId xmlns:a16="http://schemas.microsoft.com/office/drawing/2014/main" id="{1BEDCE26-5B9B-4851-BFF4-9A7E1CD9E8B5}"/>
                  </a:ext>
                </a:extLst>
              </p:cNvPr>
              <p:cNvSpPr/>
              <p:nvPr/>
            </p:nvSpPr>
            <p:spPr>
              <a:xfrm rot="5400000">
                <a:off x="7014363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1" name="타원 320">
                <a:extLst>
                  <a:ext uri="{FF2B5EF4-FFF2-40B4-BE49-F238E27FC236}">
                    <a16:creationId xmlns:a16="http://schemas.microsoft.com/office/drawing/2014/main" id="{176BF7A6-1D38-4799-B600-9D10BE0B5675}"/>
                  </a:ext>
                </a:extLst>
              </p:cNvPr>
              <p:cNvSpPr/>
              <p:nvPr/>
            </p:nvSpPr>
            <p:spPr>
              <a:xfrm rot="5400000">
                <a:off x="6734268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2" name="타원 321">
                <a:extLst>
                  <a:ext uri="{FF2B5EF4-FFF2-40B4-BE49-F238E27FC236}">
                    <a16:creationId xmlns:a16="http://schemas.microsoft.com/office/drawing/2014/main" id="{00BC39A8-2E05-4119-B2FE-DA69D1EA0FCC}"/>
                  </a:ext>
                </a:extLst>
              </p:cNvPr>
              <p:cNvSpPr/>
              <p:nvPr/>
            </p:nvSpPr>
            <p:spPr>
              <a:xfrm rot="5400000">
                <a:off x="6454174" y="623817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0B87D140-11B9-4748-8587-A3764A2859FD}"/>
                </a:ext>
              </a:extLst>
            </p:cNvPr>
            <p:cNvGrpSpPr/>
            <p:nvPr/>
          </p:nvGrpSpPr>
          <p:grpSpPr>
            <a:xfrm>
              <a:off x="292100" y="5975856"/>
              <a:ext cx="9321800" cy="78697"/>
              <a:chOff x="292100" y="5975856"/>
              <a:chExt cx="9321800" cy="78697"/>
            </a:xfrm>
            <a:solidFill>
              <a:srgbClr val="F2F2F2"/>
            </a:solidFill>
          </p:grpSpPr>
          <p:sp>
            <p:nvSpPr>
              <p:cNvPr id="255" name="타원 254">
                <a:extLst>
                  <a:ext uri="{FF2B5EF4-FFF2-40B4-BE49-F238E27FC236}">
                    <a16:creationId xmlns:a16="http://schemas.microsoft.com/office/drawing/2014/main" id="{F53052EC-AC66-431C-B0BE-B0DB8864A952}"/>
                  </a:ext>
                </a:extLst>
              </p:cNvPr>
              <p:cNvSpPr/>
              <p:nvPr/>
            </p:nvSpPr>
            <p:spPr>
              <a:xfrm rot="5400000">
                <a:off x="6174080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6" name="타원 255">
                <a:extLst>
                  <a:ext uri="{FF2B5EF4-FFF2-40B4-BE49-F238E27FC236}">
                    <a16:creationId xmlns:a16="http://schemas.microsoft.com/office/drawing/2014/main" id="{83A542B1-43EF-4825-92A3-3F9211200808}"/>
                  </a:ext>
                </a:extLst>
              </p:cNvPr>
              <p:cNvSpPr/>
              <p:nvPr/>
            </p:nvSpPr>
            <p:spPr>
              <a:xfrm rot="5400000">
                <a:off x="5893985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7" name="타원 256">
                <a:extLst>
                  <a:ext uri="{FF2B5EF4-FFF2-40B4-BE49-F238E27FC236}">
                    <a16:creationId xmlns:a16="http://schemas.microsoft.com/office/drawing/2014/main" id="{256BCA55-5F0C-45AD-901C-DD99B8E20287}"/>
                  </a:ext>
                </a:extLst>
              </p:cNvPr>
              <p:cNvSpPr/>
              <p:nvPr/>
            </p:nvSpPr>
            <p:spPr>
              <a:xfrm rot="5400000">
                <a:off x="5613891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8" name="타원 257">
                <a:extLst>
                  <a:ext uri="{FF2B5EF4-FFF2-40B4-BE49-F238E27FC236}">
                    <a16:creationId xmlns:a16="http://schemas.microsoft.com/office/drawing/2014/main" id="{4D8FF41A-CB94-4429-9031-AC80F008A72D}"/>
                  </a:ext>
                </a:extLst>
              </p:cNvPr>
              <p:cNvSpPr/>
              <p:nvPr/>
            </p:nvSpPr>
            <p:spPr>
              <a:xfrm rot="5400000">
                <a:off x="5333797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9" name="타원 258">
                <a:extLst>
                  <a:ext uri="{FF2B5EF4-FFF2-40B4-BE49-F238E27FC236}">
                    <a16:creationId xmlns:a16="http://schemas.microsoft.com/office/drawing/2014/main" id="{ADD9B4E0-2F5E-4F66-B7E0-0CC0E9EA16E5}"/>
                  </a:ext>
                </a:extLst>
              </p:cNvPr>
              <p:cNvSpPr/>
              <p:nvPr/>
            </p:nvSpPr>
            <p:spPr>
              <a:xfrm rot="5400000">
                <a:off x="5053702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0" name="타원 259">
                <a:extLst>
                  <a:ext uri="{FF2B5EF4-FFF2-40B4-BE49-F238E27FC236}">
                    <a16:creationId xmlns:a16="http://schemas.microsoft.com/office/drawing/2014/main" id="{08F07E8B-BE5E-4C34-B00E-766D6A6A001D}"/>
                  </a:ext>
                </a:extLst>
              </p:cNvPr>
              <p:cNvSpPr/>
              <p:nvPr/>
            </p:nvSpPr>
            <p:spPr>
              <a:xfrm rot="5400000">
                <a:off x="4773608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1" name="타원 260">
                <a:extLst>
                  <a:ext uri="{FF2B5EF4-FFF2-40B4-BE49-F238E27FC236}">
                    <a16:creationId xmlns:a16="http://schemas.microsoft.com/office/drawing/2014/main" id="{EAA9C063-6F09-45B7-8EFD-DC48E79B1E35}"/>
                  </a:ext>
                </a:extLst>
              </p:cNvPr>
              <p:cNvSpPr/>
              <p:nvPr/>
            </p:nvSpPr>
            <p:spPr>
              <a:xfrm rot="5400000">
                <a:off x="4493514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2" name="타원 261">
                <a:extLst>
                  <a:ext uri="{FF2B5EF4-FFF2-40B4-BE49-F238E27FC236}">
                    <a16:creationId xmlns:a16="http://schemas.microsoft.com/office/drawing/2014/main" id="{7A5F5A7F-F97E-4E5F-AAB6-7197CA086239}"/>
                  </a:ext>
                </a:extLst>
              </p:cNvPr>
              <p:cNvSpPr/>
              <p:nvPr/>
            </p:nvSpPr>
            <p:spPr>
              <a:xfrm rot="5400000">
                <a:off x="4213419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3" name="타원 262">
                <a:extLst>
                  <a:ext uri="{FF2B5EF4-FFF2-40B4-BE49-F238E27FC236}">
                    <a16:creationId xmlns:a16="http://schemas.microsoft.com/office/drawing/2014/main" id="{59033FFF-42CE-425A-B065-C916F1870CB5}"/>
                  </a:ext>
                </a:extLst>
              </p:cNvPr>
              <p:cNvSpPr/>
              <p:nvPr/>
            </p:nvSpPr>
            <p:spPr>
              <a:xfrm rot="5400000">
                <a:off x="3933325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4" name="타원 263">
                <a:extLst>
                  <a:ext uri="{FF2B5EF4-FFF2-40B4-BE49-F238E27FC236}">
                    <a16:creationId xmlns:a16="http://schemas.microsoft.com/office/drawing/2014/main" id="{123CE974-2D0A-4292-B27B-E70519E2A7C7}"/>
                  </a:ext>
                </a:extLst>
              </p:cNvPr>
              <p:cNvSpPr/>
              <p:nvPr/>
            </p:nvSpPr>
            <p:spPr>
              <a:xfrm rot="5400000">
                <a:off x="3653231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5" name="타원 264">
                <a:extLst>
                  <a:ext uri="{FF2B5EF4-FFF2-40B4-BE49-F238E27FC236}">
                    <a16:creationId xmlns:a16="http://schemas.microsoft.com/office/drawing/2014/main" id="{62D6F82D-1869-4BF1-9BC3-9EB031FA30A9}"/>
                  </a:ext>
                </a:extLst>
              </p:cNvPr>
              <p:cNvSpPr/>
              <p:nvPr/>
            </p:nvSpPr>
            <p:spPr>
              <a:xfrm rot="5400000">
                <a:off x="3373137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6" name="타원 265">
                <a:extLst>
                  <a:ext uri="{FF2B5EF4-FFF2-40B4-BE49-F238E27FC236}">
                    <a16:creationId xmlns:a16="http://schemas.microsoft.com/office/drawing/2014/main" id="{D616832B-AB87-487C-8032-271C62B1298D}"/>
                  </a:ext>
                </a:extLst>
              </p:cNvPr>
              <p:cNvSpPr/>
              <p:nvPr/>
            </p:nvSpPr>
            <p:spPr>
              <a:xfrm rot="5400000">
                <a:off x="3093042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7" name="타원 266">
                <a:extLst>
                  <a:ext uri="{FF2B5EF4-FFF2-40B4-BE49-F238E27FC236}">
                    <a16:creationId xmlns:a16="http://schemas.microsoft.com/office/drawing/2014/main" id="{622FC9B7-10D2-4829-B397-0C5E9C353367}"/>
                  </a:ext>
                </a:extLst>
              </p:cNvPr>
              <p:cNvSpPr/>
              <p:nvPr/>
            </p:nvSpPr>
            <p:spPr>
              <a:xfrm rot="5400000">
                <a:off x="2812948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8" name="타원 267">
                <a:extLst>
                  <a:ext uri="{FF2B5EF4-FFF2-40B4-BE49-F238E27FC236}">
                    <a16:creationId xmlns:a16="http://schemas.microsoft.com/office/drawing/2014/main" id="{9FDD92C3-00D4-41CE-BC31-038FAF9A69EF}"/>
                  </a:ext>
                </a:extLst>
              </p:cNvPr>
              <p:cNvSpPr/>
              <p:nvPr/>
            </p:nvSpPr>
            <p:spPr>
              <a:xfrm rot="5400000">
                <a:off x="2532854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9" name="타원 268">
                <a:extLst>
                  <a:ext uri="{FF2B5EF4-FFF2-40B4-BE49-F238E27FC236}">
                    <a16:creationId xmlns:a16="http://schemas.microsoft.com/office/drawing/2014/main" id="{F9CB9987-88AD-4B8B-94B0-0C74C95C88A0}"/>
                  </a:ext>
                </a:extLst>
              </p:cNvPr>
              <p:cNvSpPr/>
              <p:nvPr/>
            </p:nvSpPr>
            <p:spPr>
              <a:xfrm rot="5400000">
                <a:off x="2252759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0" name="타원 269">
                <a:extLst>
                  <a:ext uri="{FF2B5EF4-FFF2-40B4-BE49-F238E27FC236}">
                    <a16:creationId xmlns:a16="http://schemas.microsoft.com/office/drawing/2014/main" id="{A993E299-02EC-420D-B664-4A6210FEEB5B}"/>
                  </a:ext>
                </a:extLst>
              </p:cNvPr>
              <p:cNvSpPr/>
              <p:nvPr/>
            </p:nvSpPr>
            <p:spPr>
              <a:xfrm rot="5400000">
                <a:off x="1972665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1" name="타원 270">
                <a:extLst>
                  <a:ext uri="{FF2B5EF4-FFF2-40B4-BE49-F238E27FC236}">
                    <a16:creationId xmlns:a16="http://schemas.microsoft.com/office/drawing/2014/main" id="{6A9FAF57-B4A0-44C5-A6F7-03C9B5168E68}"/>
                  </a:ext>
                </a:extLst>
              </p:cNvPr>
              <p:cNvSpPr/>
              <p:nvPr/>
            </p:nvSpPr>
            <p:spPr>
              <a:xfrm rot="5400000">
                <a:off x="1692571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2" name="타원 271">
                <a:extLst>
                  <a:ext uri="{FF2B5EF4-FFF2-40B4-BE49-F238E27FC236}">
                    <a16:creationId xmlns:a16="http://schemas.microsoft.com/office/drawing/2014/main" id="{67A6E201-E1DC-4170-97E8-596404812BB5}"/>
                  </a:ext>
                </a:extLst>
              </p:cNvPr>
              <p:cNvSpPr/>
              <p:nvPr/>
            </p:nvSpPr>
            <p:spPr>
              <a:xfrm rot="5400000">
                <a:off x="1412476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3" name="타원 272">
                <a:extLst>
                  <a:ext uri="{FF2B5EF4-FFF2-40B4-BE49-F238E27FC236}">
                    <a16:creationId xmlns:a16="http://schemas.microsoft.com/office/drawing/2014/main" id="{588B5745-F791-4E69-BDA4-DAE0C9F5028A}"/>
                  </a:ext>
                </a:extLst>
              </p:cNvPr>
              <p:cNvSpPr/>
              <p:nvPr/>
            </p:nvSpPr>
            <p:spPr>
              <a:xfrm rot="5400000">
                <a:off x="1132382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4" name="타원 273">
                <a:extLst>
                  <a:ext uri="{FF2B5EF4-FFF2-40B4-BE49-F238E27FC236}">
                    <a16:creationId xmlns:a16="http://schemas.microsoft.com/office/drawing/2014/main" id="{8591E475-6697-4B7C-AA98-D600C3473DF0}"/>
                  </a:ext>
                </a:extLst>
              </p:cNvPr>
              <p:cNvSpPr/>
              <p:nvPr/>
            </p:nvSpPr>
            <p:spPr>
              <a:xfrm rot="5400000">
                <a:off x="852288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5" name="타원 274">
                <a:extLst>
                  <a:ext uri="{FF2B5EF4-FFF2-40B4-BE49-F238E27FC236}">
                    <a16:creationId xmlns:a16="http://schemas.microsoft.com/office/drawing/2014/main" id="{30E6EE30-A1FC-4470-8D16-A87B2EA9A3B3}"/>
                  </a:ext>
                </a:extLst>
              </p:cNvPr>
              <p:cNvSpPr/>
              <p:nvPr/>
            </p:nvSpPr>
            <p:spPr>
              <a:xfrm rot="5400000">
                <a:off x="572193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6" name="타원 275">
                <a:extLst>
                  <a:ext uri="{FF2B5EF4-FFF2-40B4-BE49-F238E27FC236}">
                    <a16:creationId xmlns:a16="http://schemas.microsoft.com/office/drawing/2014/main" id="{061C6A9A-2A82-4F59-A677-89E071D8DA16}"/>
                  </a:ext>
                </a:extLst>
              </p:cNvPr>
              <p:cNvSpPr/>
              <p:nvPr/>
            </p:nvSpPr>
            <p:spPr>
              <a:xfrm rot="5400000">
                <a:off x="292099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7" name="타원 276">
                <a:extLst>
                  <a:ext uri="{FF2B5EF4-FFF2-40B4-BE49-F238E27FC236}">
                    <a16:creationId xmlns:a16="http://schemas.microsoft.com/office/drawing/2014/main" id="{34D2AC4D-8B2A-4894-9A2B-DD893B85A2E5}"/>
                  </a:ext>
                </a:extLst>
              </p:cNvPr>
              <p:cNvSpPr/>
              <p:nvPr/>
            </p:nvSpPr>
            <p:spPr>
              <a:xfrm rot="5400000">
                <a:off x="9535203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8" name="타원 277">
                <a:extLst>
                  <a:ext uri="{FF2B5EF4-FFF2-40B4-BE49-F238E27FC236}">
                    <a16:creationId xmlns:a16="http://schemas.microsoft.com/office/drawing/2014/main" id="{D6946B24-7C04-42D4-82FA-1FA36061E893}"/>
                  </a:ext>
                </a:extLst>
              </p:cNvPr>
              <p:cNvSpPr/>
              <p:nvPr/>
            </p:nvSpPr>
            <p:spPr>
              <a:xfrm rot="5400000">
                <a:off x="9255117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9" name="타원 278">
                <a:extLst>
                  <a:ext uri="{FF2B5EF4-FFF2-40B4-BE49-F238E27FC236}">
                    <a16:creationId xmlns:a16="http://schemas.microsoft.com/office/drawing/2014/main" id="{292E86F3-658C-44FA-AEC1-373E0A78E9FD}"/>
                  </a:ext>
                </a:extLst>
              </p:cNvPr>
              <p:cNvSpPr/>
              <p:nvPr/>
            </p:nvSpPr>
            <p:spPr>
              <a:xfrm rot="5400000">
                <a:off x="8975023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0" name="타원 279">
                <a:extLst>
                  <a:ext uri="{FF2B5EF4-FFF2-40B4-BE49-F238E27FC236}">
                    <a16:creationId xmlns:a16="http://schemas.microsoft.com/office/drawing/2014/main" id="{F998F099-AAD6-4DE9-B6FB-14F565559A0C}"/>
                  </a:ext>
                </a:extLst>
              </p:cNvPr>
              <p:cNvSpPr/>
              <p:nvPr/>
            </p:nvSpPr>
            <p:spPr>
              <a:xfrm rot="5400000">
                <a:off x="8694929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1" name="타원 280">
                <a:extLst>
                  <a:ext uri="{FF2B5EF4-FFF2-40B4-BE49-F238E27FC236}">
                    <a16:creationId xmlns:a16="http://schemas.microsoft.com/office/drawing/2014/main" id="{A3B46F51-E5E4-4C4D-AB60-76A9D07D32D7}"/>
                  </a:ext>
                </a:extLst>
              </p:cNvPr>
              <p:cNvSpPr/>
              <p:nvPr/>
            </p:nvSpPr>
            <p:spPr>
              <a:xfrm rot="5400000">
                <a:off x="8414834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2" name="타원 281">
                <a:extLst>
                  <a:ext uri="{FF2B5EF4-FFF2-40B4-BE49-F238E27FC236}">
                    <a16:creationId xmlns:a16="http://schemas.microsoft.com/office/drawing/2014/main" id="{B88BF41F-62DB-49DA-B3CE-240C4B96D069}"/>
                  </a:ext>
                </a:extLst>
              </p:cNvPr>
              <p:cNvSpPr/>
              <p:nvPr/>
            </p:nvSpPr>
            <p:spPr>
              <a:xfrm rot="5400000">
                <a:off x="8134740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3" name="타원 282">
                <a:extLst>
                  <a:ext uri="{FF2B5EF4-FFF2-40B4-BE49-F238E27FC236}">
                    <a16:creationId xmlns:a16="http://schemas.microsoft.com/office/drawing/2014/main" id="{E2D2BAE5-5894-4506-AA92-45153228014C}"/>
                  </a:ext>
                </a:extLst>
              </p:cNvPr>
              <p:cNvSpPr/>
              <p:nvPr/>
            </p:nvSpPr>
            <p:spPr>
              <a:xfrm rot="5400000">
                <a:off x="7854646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4" name="타원 283">
                <a:extLst>
                  <a:ext uri="{FF2B5EF4-FFF2-40B4-BE49-F238E27FC236}">
                    <a16:creationId xmlns:a16="http://schemas.microsoft.com/office/drawing/2014/main" id="{582088BE-E923-49C0-B287-FA0804E1E1CC}"/>
                  </a:ext>
                </a:extLst>
              </p:cNvPr>
              <p:cNvSpPr/>
              <p:nvPr/>
            </p:nvSpPr>
            <p:spPr>
              <a:xfrm rot="5400000">
                <a:off x="7574551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5" name="타원 284">
                <a:extLst>
                  <a:ext uri="{FF2B5EF4-FFF2-40B4-BE49-F238E27FC236}">
                    <a16:creationId xmlns:a16="http://schemas.microsoft.com/office/drawing/2014/main" id="{31CFDB43-5CA9-4F38-944D-69A4D543EE8D}"/>
                  </a:ext>
                </a:extLst>
              </p:cNvPr>
              <p:cNvSpPr/>
              <p:nvPr/>
            </p:nvSpPr>
            <p:spPr>
              <a:xfrm rot="5400000">
                <a:off x="7294457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6" name="타원 285">
                <a:extLst>
                  <a:ext uri="{FF2B5EF4-FFF2-40B4-BE49-F238E27FC236}">
                    <a16:creationId xmlns:a16="http://schemas.microsoft.com/office/drawing/2014/main" id="{400D5739-73E2-447D-9578-C61D83B84FB7}"/>
                  </a:ext>
                </a:extLst>
              </p:cNvPr>
              <p:cNvSpPr/>
              <p:nvPr/>
            </p:nvSpPr>
            <p:spPr>
              <a:xfrm rot="5400000">
                <a:off x="7014363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7" name="타원 286">
                <a:extLst>
                  <a:ext uri="{FF2B5EF4-FFF2-40B4-BE49-F238E27FC236}">
                    <a16:creationId xmlns:a16="http://schemas.microsoft.com/office/drawing/2014/main" id="{1236DC6D-B10A-4202-AF80-A77F647F5FEC}"/>
                  </a:ext>
                </a:extLst>
              </p:cNvPr>
              <p:cNvSpPr/>
              <p:nvPr/>
            </p:nvSpPr>
            <p:spPr>
              <a:xfrm rot="5400000">
                <a:off x="6734268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8" name="타원 287">
                <a:extLst>
                  <a:ext uri="{FF2B5EF4-FFF2-40B4-BE49-F238E27FC236}">
                    <a16:creationId xmlns:a16="http://schemas.microsoft.com/office/drawing/2014/main" id="{B51FE6CC-612D-421A-A106-D7A07EC8F356}"/>
                  </a:ext>
                </a:extLst>
              </p:cNvPr>
              <p:cNvSpPr/>
              <p:nvPr/>
            </p:nvSpPr>
            <p:spPr>
              <a:xfrm rot="5400000">
                <a:off x="6454174" y="5975857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CFD5971F-3FDB-4B35-A8B0-A45DBBF03900}"/>
                </a:ext>
              </a:extLst>
            </p:cNvPr>
            <p:cNvGrpSpPr/>
            <p:nvPr/>
          </p:nvGrpSpPr>
          <p:grpSpPr>
            <a:xfrm>
              <a:off x="292100" y="5713535"/>
              <a:ext cx="9321800" cy="78697"/>
              <a:chOff x="292100" y="5713535"/>
              <a:chExt cx="9321800" cy="78697"/>
            </a:xfrm>
            <a:solidFill>
              <a:srgbClr val="F2F2F2"/>
            </a:solidFill>
          </p:grpSpPr>
          <p:sp>
            <p:nvSpPr>
              <p:cNvPr id="221" name="타원 220">
                <a:extLst>
                  <a:ext uri="{FF2B5EF4-FFF2-40B4-BE49-F238E27FC236}">
                    <a16:creationId xmlns:a16="http://schemas.microsoft.com/office/drawing/2014/main" id="{9AF46980-7CC5-4190-89A7-39E5299F532D}"/>
                  </a:ext>
                </a:extLst>
              </p:cNvPr>
              <p:cNvSpPr/>
              <p:nvPr/>
            </p:nvSpPr>
            <p:spPr>
              <a:xfrm rot="5400000">
                <a:off x="6174080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2" name="타원 221">
                <a:extLst>
                  <a:ext uri="{FF2B5EF4-FFF2-40B4-BE49-F238E27FC236}">
                    <a16:creationId xmlns:a16="http://schemas.microsoft.com/office/drawing/2014/main" id="{B04CC051-5181-4B85-89EE-CFA929343928}"/>
                  </a:ext>
                </a:extLst>
              </p:cNvPr>
              <p:cNvSpPr/>
              <p:nvPr/>
            </p:nvSpPr>
            <p:spPr>
              <a:xfrm rot="5400000">
                <a:off x="5893985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3" name="타원 222">
                <a:extLst>
                  <a:ext uri="{FF2B5EF4-FFF2-40B4-BE49-F238E27FC236}">
                    <a16:creationId xmlns:a16="http://schemas.microsoft.com/office/drawing/2014/main" id="{EDEF4ABF-44CE-4544-BFF2-224C73B6227F}"/>
                  </a:ext>
                </a:extLst>
              </p:cNvPr>
              <p:cNvSpPr/>
              <p:nvPr/>
            </p:nvSpPr>
            <p:spPr>
              <a:xfrm rot="5400000">
                <a:off x="5613891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4" name="타원 223">
                <a:extLst>
                  <a:ext uri="{FF2B5EF4-FFF2-40B4-BE49-F238E27FC236}">
                    <a16:creationId xmlns:a16="http://schemas.microsoft.com/office/drawing/2014/main" id="{70008D92-063A-4977-A0CE-AF3FA5E38F1B}"/>
                  </a:ext>
                </a:extLst>
              </p:cNvPr>
              <p:cNvSpPr/>
              <p:nvPr/>
            </p:nvSpPr>
            <p:spPr>
              <a:xfrm rot="5400000">
                <a:off x="5333797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5" name="타원 224">
                <a:extLst>
                  <a:ext uri="{FF2B5EF4-FFF2-40B4-BE49-F238E27FC236}">
                    <a16:creationId xmlns:a16="http://schemas.microsoft.com/office/drawing/2014/main" id="{10E85383-264F-411F-AA0A-7472766409A5}"/>
                  </a:ext>
                </a:extLst>
              </p:cNvPr>
              <p:cNvSpPr/>
              <p:nvPr/>
            </p:nvSpPr>
            <p:spPr>
              <a:xfrm rot="5400000">
                <a:off x="5053702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6" name="타원 225">
                <a:extLst>
                  <a:ext uri="{FF2B5EF4-FFF2-40B4-BE49-F238E27FC236}">
                    <a16:creationId xmlns:a16="http://schemas.microsoft.com/office/drawing/2014/main" id="{67F7E9E8-8A72-4298-AA28-0C9F30BE0BAD}"/>
                  </a:ext>
                </a:extLst>
              </p:cNvPr>
              <p:cNvSpPr/>
              <p:nvPr/>
            </p:nvSpPr>
            <p:spPr>
              <a:xfrm rot="5400000">
                <a:off x="4773608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7" name="타원 226">
                <a:extLst>
                  <a:ext uri="{FF2B5EF4-FFF2-40B4-BE49-F238E27FC236}">
                    <a16:creationId xmlns:a16="http://schemas.microsoft.com/office/drawing/2014/main" id="{0AB60C83-C019-4152-9AD0-7854C48E4732}"/>
                  </a:ext>
                </a:extLst>
              </p:cNvPr>
              <p:cNvSpPr/>
              <p:nvPr/>
            </p:nvSpPr>
            <p:spPr>
              <a:xfrm rot="5400000">
                <a:off x="4493514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8" name="타원 227">
                <a:extLst>
                  <a:ext uri="{FF2B5EF4-FFF2-40B4-BE49-F238E27FC236}">
                    <a16:creationId xmlns:a16="http://schemas.microsoft.com/office/drawing/2014/main" id="{675EA41C-4DC2-440C-B3E4-4F3578DC2858}"/>
                  </a:ext>
                </a:extLst>
              </p:cNvPr>
              <p:cNvSpPr/>
              <p:nvPr/>
            </p:nvSpPr>
            <p:spPr>
              <a:xfrm rot="5400000">
                <a:off x="4213419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9" name="타원 228">
                <a:extLst>
                  <a:ext uri="{FF2B5EF4-FFF2-40B4-BE49-F238E27FC236}">
                    <a16:creationId xmlns:a16="http://schemas.microsoft.com/office/drawing/2014/main" id="{8C83CCC0-FEF9-44A8-A989-C95DAD32DE96}"/>
                  </a:ext>
                </a:extLst>
              </p:cNvPr>
              <p:cNvSpPr/>
              <p:nvPr/>
            </p:nvSpPr>
            <p:spPr>
              <a:xfrm rot="5400000">
                <a:off x="3933325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0" name="타원 229">
                <a:extLst>
                  <a:ext uri="{FF2B5EF4-FFF2-40B4-BE49-F238E27FC236}">
                    <a16:creationId xmlns:a16="http://schemas.microsoft.com/office/drawing/2014/main" id="{EEE794AF-24A5-437C-80DD-F4F3D288B6C9}"/>
                  </a:ext>
                </a:extLst>
              </p:cNvPr>
              <p:cNvSpPr/>
              <p:nvPr/>
            </p:nvSpPr>
            <p:spPr>
              <a:xfrm rot="5400000">
                <a:off x="3653231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1" name="타원 230">
                <a:extLst>
                  <a:ext uri="{FF2B5EF4-FFF2-40B4-BE49-F238E27FC236}">
                    <a16:creationId xmlns:a16="http://schemas.microsoft.com/office/drawing/2014/main" id="{FD623CF4-EFE8-46F1-AECD-1F8EB9038871}"/>
                  </a:ext>
                </a:extLst>
              </p:cNvPr>
              <p:cNvSpPr/>
              <p:nvPr/>
            </p:nvSpPr>
            <p:spPr>
              <a:xfrm rot="5400000">
                <a:off x="3373137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2" name="타원 231">
                <a:extLst>
                  <a:ext uri="{FF2B5EF4-FFF2-40B4-BE49-F238E27FC236}">
                    <a16:creationId xmlns:a16="http://schemas.microsoft.com/office/drawing/2014/main" id="{A39C2D4F-D316-447D-9586-C67BBFD8752D}"/>
                  </a:ext>
                </a:extLst>
              </p:cNvPr>
              <p:cNvSpPr/>
              <p:nvPr/>
            </p:nvSpPr>
            <p:spPr>
              <a:xfrm rot="5400000">
                <a:off x="3093042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3" name="타원 232">
                <a:extLst>
                  <a:ext uri="{FF2B5EF4-FFF2-40B4-BE49-F238E27FC236}">
                    <a16:creationId xmlns:a16="http://schemas.microsoft.com/office/drawing/2014/main" id="{6AB43929-A0F4-47AC-A46C-7A40D73ED5F8}"/>
                  </a:ext>
                </a:extLst>
              </p:cNvPr>
              <p:cNvSpPr/>
              <p:nvPr/>
            </p:nvSpPr>
            <p:spPr>
              <a:xfrm rot="5400000">
                <a:off x="2812948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4" name="타원 233">
                <a:extLst>
                  <a:ext uri="{FF2B5EF4-FFF2-40B4-BE49-F238E27FC236}">
                    <a16:creationId xmlns:a16="http://schemas.microsoft.com/office/drawing/2014/main" id="{15602D3C-0C11-4148-BB8D-740BDCA070C7}"/>
                  </a:ext>
                </a:extLst>
              </p:cNvPr>
              <p:cNvSpPr/>
              <p:nvPr/>
            </p:nvSpPr>
            <p:spPr>
              <a:xfrm rot="5400000">
                <a:off x="2532854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5" name="타원 234">
                <a:extLst>
                  <a:ext uri="{FF2B5EF4-FFF2-40B4-BE49-F238E27FC236}">
                    <a16:creationId xmlns:a16="http://schemas.microsoft.com/office/drawing/2014/main" id="{78FECB8B-3099-458F-8389-834B2A12F77E}"/>
                  </a:ext>
                </a:extLst>
              </p:cNvPr>
              <p:cNvSpPr/>
              <p:nvPr/>
            </p:nvSpPr>
            <p:spPr>
              <a:xfrm rot="5400000">
                <a:off x="2252759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6" name="타원 235">
                <a:extLst>
                  <a:ext uri="{FF2B5EF4-FFF2-40B4-BE49-F238E27FC236}">
                    <a16:creationId xmlns:a16="http://schemas.microsoft.com/office/drawing/2014/main" id="{2864BEE4-8317-4B6B-9764-E9955C53B486}"/>
                  </a:ext>
                </a:extLst>
              </p:cNvPr>
              <p:cNvSpPr/>
              <p:nvPr/>
            </p:nvSpPr>
            <p:spPr>
              <a:xfrm rot="5400000">
                <a:off x="1972665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7" name="타원 236">
                <a:extLst>
                  <a:ext uri="{FF2B5EF4-FFF2-40B4-BE49-F238E27FC236}">
                    <a16:creationId xmlns:a16="http://schemas.microsoft.com/office/drawing/2014/main" id="{F51F8EA9-7B0B-4F0A-8F1F-50340DC00176}"/>
                  </a:ext>
                </a:extLst>
              </p:cNvPr>
              <p:cNvSpPr/>
              <p:nvPr/>
            </p:nvSpPr>
            <p:spPr>
              <a:xfrm rot="5400000">
                <a:off x="1692571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8" name="타원 237">
                <a:extLst>
                  <a:ext uri="{FF2B5EF4-FFF2-40B4-BE49-F238E27FC236}">
                    <a16:creationId xmlns:a16="http://schemas.microsoft.com/office/drawing/2014/main" id="{1379EED5-0A35-4152-A898-E1D2B0E9AA7D}"/>
                  </a:ext>
                </a:extLst>
              </p:cNvPr>
              <p:cNvSpPr/>
              <p:nvPr/>
            </p:nvSpPr>
            <p:spPr>
              <a:xfrm rot="5400000">
                <a:off x="1412476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9" name="타원 238">
                <a:extLst>
                  <a:ext uri="{FF2B5EF4-FFF2-40B4-BE49-F238E27FC236}">
                    <a16:creationId xmlns:a16="http://schemas.microsoft.com/office/drawing/2014/main" id="{C73682C5-67AA-43FC-8A93-49F93F14796D}"/>
                  </a:ext>
                </a:extLst>
              </p:cNvPr>
              <p:cNvSpPr/>
              <p:nvPr/>
            </p:nvSpPr>
            <p:spPr>
              <a:xfrm rot="5400000">
                <a:off x="1132382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0" name="타원 239">
                <a:extLst>
                  <a:ext uri="{FF2B5EF4-FFF2-40B4-BE49-F238E27FC236}">
                    <a16:creationId xmlns:a16="http://schemas.microsoft.com/office/drawing/2014/main" id="{73C9E409-24BA-4DC3-9529-DF85A3A24FB4}"/>
                  </a:ext>
                </a:extLst>
              </p:cNvPr>
              <p:cNvSpPr/>
              <p:nvPr/>
            </p:nvSpPr>
            <p:spPr>
              <a:xfrm rot="5400000">
                <a:off x="852288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1" name="타원 240">
                <a:extLst>
                  <a:ext uri="{FF2B5EF4-FFF2-40B4-BE49-F238E27FC236}">
                    <a16:creationId xmlns:a16="http://schemas.microsoft.com/office/drawing/2014/main" id="{70BB0F4B-3425-42F2-A7D0-985752179652}"/>
                  </a:ext>
                </a:extLst>
              </p:cNvPr>
              <p:cNvSpPr/>
              <p:nvPr/>
            </p:nvSpPr>
            <p:spPr>
              <a:xfrm rot="5400000">
                <a:off x="572193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2" name="타원 241">
                <a:extLst>
                  <a:ext uri="{FF2B5EF4-FFF2-40B4-BE49-F238E27FC236}">
                    <a16:creationId xmlns:a16="http://schemas.microsoft.com/office/drawing/2014/main" id="{10AF0F9E-34B6-4B0A-B9ED-9353A75026F2}"/>
                  </a:ext>
                </a:extLst>
              </p:cNvPr>
              <p:cNvSpPr/>
              <p:nvPr/>
            </p:nvSpPr>
            <p:spPr>
              <a:xfrm rot="5400000">
                <a:off x="292099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3" name="타원 242">
                <a:extLst>
                  <a:ext uri="{FF2B5EF4-FFF2-40B4-BE49-F238E27FC236}">
                    <a16:creationId xmlns:a16="http://schemas.microsoft.com/office/drawing/2014/main" id="{89219A4B-F194-4DD1-87DA-561798FF64C7}"/>
                  </a:ext>
                </a:extLst>
              </p:cNvPr>
              <p:cNvSpPr/>
              <p:nvPr/>
            </p:nvSpPr>
            <p:spPr>
              <a:xfrm rot="5400000">
                <a:off x="9535203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4" name="타원 243">
                <a:extLst>
                  <a:ext uri="{FF2B5EF4-FFF2-40B4-BE49-F238E27FC236}">
                    <a16:creationId xmlns:a16="http://schemas.microsoft.com/office/drawing/2014/main" id="{D8BA4C5A-0689-4A89-9F18-88E83772258B}"/>
                  </a:ext>
                </a:extLst>
              </p:cNvPr>
              <p:cNvSpPr/>
              <p:nvPr/>
            </p:nvSpPr>
            <p:spPr>
              <a:xfrm rot="5400000">
                <a:off x="9255117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5" name="타원 244">
                <a:extLst>
                  <a:ext uri="{FF2B5EF4-FFF2-40B4-BE49-F238E27FC236}">
                    <a16:creationId xmlns:a16="http://schemas.microsoft.com/office/drawing/2014/main" id="{4B4319AD-B151-4FD9-9888-1EC27B99F09F}"/>
                  </a:ext>
                </a:extLst>
              </p:cNvPr>
              <p:cNvSpPr/>
              <p:nvPr/>
            </p:nvSpPr>
            <p:spPr>
              <a:xfrm rot="5400000">
                <a:off x="8975023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6" name="타원 245">
                <a:extLst>
                  <a:ext uri="{FF2B5EF4-FFF2-40B4-BE49-F238E27FC236}">
                    <a16:creationId xmlns:a16="http://schemas.microsoft.com/office/drawing/2014/main" id="{862EACCA-B3DD-4731-A31E-5CEEB4B9705E}"/>
                  </a:ext>
                </a:extLst>
              </p:cNvPr>
              <p:cNvSpPr/>
              <p:nvPr/>
            </p:nvSpPr>
            <p:spPr>
              <a:xfrm rot="5400000">
                <a:off x="8694929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7" name="타원 246">
                <a:extLst>
                  <a:ext uri="{FF2B5EF4-FFF2-40B4-BE49-F238E27FC236}">
                    <a16:creationId xmlns:a16="http://schemas.microsoft.com/office/drawing/2014/main" id="{EFD1FB69-A18D-4C69-8799-C959BD4209AE}"/>
                  </a:ext>
                </a:extLst>
              </p:cNvPr>
              <p:cNvSpPr/>
              <p:nvPr/>
            </p:nvSpPr>
            <p:spPr>
              <a:xfrm rot="5400000">
                <a:off x="8414834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8" name="타원 247">
                <a:extLst>
                  <a:ext uri="{FF2B5EF4-FFF2-40B4-BE49-F238E27FC236}">
                    <a16:creationId xmlns:a16="http://schemas.microsoft.com/office/drawing/2014/main" id="{692549A3-47C1-46EF-BC97-0A0C77DD0FF2}"/>
                  </a:ext>
                </a:extLst>
              </p:cNvPr>
              <p:cNvSpPr/>
              <p:nvPr/>
            </p:nvSpPr>
            <p:spPr>
              <a:xfrm rot="5400000">
                <a:off x="8134740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9" name="타원 248">
                <a:extLst>
                  <a:ext uri="{FF2B5EF4-FFF2-40B4-BE49-F238E27FC236}">
                    <a16:creationId xmlns:a16="http://schemas.microsoft.com/office/drawing/2014/main" id="{AA28B18F-4717-42A0-AB5C-17B222ED3AF6}"/>
                  </a:ext>
                </a:extLst>
              </p:cNvPr>
              <p:cNvSpPr/>
              <p:nvPr/>
            </p:nvSpPr>
            <p:spPr>
              <a:xfrm rot="5400000">
                <a:off x="7854646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0" name="타원 249">
                <a:extLst>
                  <a:ext uri="{FF2B5EF4-FFF2-40B4-BE49-F238E27FC236}">
                    <a16:creationId xmlns:a16="http://schemas.microsoft.com/office/drawing/2014/main" id="{23AB257D-454F-43EF-978D-0595EBABB76D}"/>
                  </a:ext>
                </a:extLst>
              </p:cNvPr>
              <p:cNvSpPr/>
              <p:nvPr/>
            </p:nvSpPr>
            <p:spPr>
              <a:xfrm rot="5400000">
                <a:off x="7574551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1" name="타원 250">
                <a:extLst>
                  <a:ext uri="{FF2B5EF4-FFF2-40B4-BE49-F238E27FC236}">
                    <a16:creationId xmlns:a16="http://schemas.microsoft.com/office/drawing/2014/main" id="{26155213-DDC4-4B44-988F-D1C96DD1E9B8}"/>
                  </a:ext>
                </a:extLst>
              </p:cNvPr>
              <p:cNvSpPr/>
              <p:nvPr/>
            </p:nvSpPr>
            <p:spPr>
              <a:xfrm rot="5400000">
                <a:off x="7294457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2" name="타원 251">
                <a:extLst>
                  <a:ext uri="{FF2B5EF4-FFF2-40B4-BE49-F238E27FC236}">
                    <a16:creationId xmlns:a16="http://schemas.microsoft.com/office/drawing/2014/main" id="{B62CE7DE-BDB4-4DAE-A84E-B9E6D2936D55}"/>
                  </a:ext>
                </a:extLst>
              </p:cNvPr>
              <p:cNvSpPr/>
              <p:nvPr/>
            </p:nvSpPr>
            <p:spPr>
              <a:xfrm rot="5400000">
                <a:off x="7014363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3" name="타원 252">
                <a:extLst>
                  <a:ext uri="{FF2B5EF4-FFF2-40B4-BE49-F238E27FC236}">
                    <a16:creationId xmlns:a16="http://schemas.microsoft.com/office/drawing/2014/main" id="{2ADCFCFF-7E86-44B8-9A88-4E4F92A298E3}"/>
                  </a:ext>
                </a:extLst>
              </p:cNvPr>
              <p:cNvSpPr/>
              <p:nvPr/>
            </p:nvSpPr>
            <p:spPr>
              <a:xfrm rot="5400000">
                <a:off x="6734268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4" name="타원 253">
                <a:extLst>
                  <a:ext uri="{FF2B5EF4-FFF2-40B4-BE49-F238E27FC236}">
                    <a16:creationId xmlns:a16="http://schemas.microsoft.com/office/drawing/2014/main" id="{439BE69E-5053-4210-B311-2FC82514B0C6}"/>
                  </a:ext>
                </a:extLst>
              </p:cNvPr>
              <p:cNvSpPr/>
              <p:nvPr/>
            </p:nvSpPr>
            <p:spPr>
              <a:xfrm rot="5400000">
                <a:off x="6454174" y="571353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3FAAD53-4D42-4B09-B556-43E01B46FE4B}"/>
                </a:ext>
              </a:extLst>
            </p:cNvPr>
            <p:cNvGrpSpPr/>
            <p:nvPr/>
          </p:nvGrpSpPr>
          <p:grpSpPr>
            <a:xfrm>
              <a:off x="292100" y="5451213"/>
              <a:ext cx="9321800" cy="78697"/>
              <a:chOff x="292100" y="5451213"/>
              <a:chExt cx="9321800" cy="78697"/>
            </a:xfrm>
            <a:solidFill>
              <a:srgbClr val="F4F4F4"/>
            </a:solidFill>
          </p:grpSpPr>
          <p:sp>
            <p:nvSpPr>
              <p:cNvPr id="187" name="타원 186">
                <a:extLst>
                  <a:ext uri="{FF2B5EF4-FFF2-40B4-BE49-F238E27FC236}">
                    <a16:creationId xmlns:a16="http://schemas.microsoft.com/office/drawing/2014/main" id="{35F6E79F-F8D7-4838-83E1-3DEBE6B799B5}"/>
                  </a:ext>
                </a:extLst>
              </p:cNvPr>
              <p:cNvSpPr/>
              <p:nvPr/>
            </p:nvSpPr>
            <p:spPr>
              <a:xfrm rot="5400000">
                <a:off x="6174080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8" name="타원 187">
                <a:extLst>
                  <a:ext uri="{FF2B5EF4-FFF2-40B4-BE49-F238E27FC236}">
                    <a16:creationId xmlns:a16="http://schemas.microsoft.com/office/drawing/2014/main" id="{EAF539C7-F487-4A90-8527-09D18E59B9F4}"/>
                  </a:ext>
                </a:extLst>
              </p:cNvPr>
              <p:cNvSpPr/>
              <p:nvPr/>
            </p:nvSpPr>
            <p:spPr>
              <a:xfrm rot="5400000">
                <a:off x="5893985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9" name="타원 188">
                <a:extLst>
                  <a:ext uri="{FF2B5EF4-FFF2-40B4-BE49-F238E27FC236}">
                    <a16:creationId xmlns:a16="http://schemas.microsoft.com/office/drawing/2014/main" id="{E19ED205-F75C-466D-A273-55C5D6C12C21}"/>
                  </a:ext>
                </a:extLst>
              </p:cNvPr>
              <p:cNvSpPr/>
              <p:nvPr/>
            </p:nvSpPr>
            <p:spPr>
              <a:xfrm rot="5400000">
                <a:off x="5613891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0" name="타원 189">
                <a:extLst>
                  <a:ext uri="{FF2B5EF4-FFF2-40B4-BE49-F238E27FC236}">
                    <a16:creationId xmlns:a16="http://schemas.microsoft.com/office/drawing/2014/main" id="{1FE03D1F-E06B-4734-9EC5-541ECCB86A5C}"/>
                  </a:ext>
                </a:extLst>
              </p:cNvPr>
              <p:cNvSpPr/>
              <p:nvPr/>
            </p:nvSpPr>
            <p:spPr>
              <a:xfrm rot="5400000">
                <a:off x="5333797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1" name="타원 190">
                <a:extLst>
                  <a:ext uri="{FF2B5EF4-FFF2-40B4-BE49-F238E27FC236}">
                    <a16:creationId xmlns:a16="http://schemas.microsoft.com/office/drawing/2014/main" id="{739A93AD-FB48-4174-B6FF-57FFD115227B}"/>
                  </a:ext>
                </a:extLst>
              </p:cNvPr>
              <p:cNvSpPr/>
              <p:nvPr/>
            </p:nvSpPr>
            <p:spPr>
              <a:xfrm rot="5400000">
                <a:off x="5053702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2" name="타원 191">
                <a:extLst>
                  <a:ext uri="{FF2B5EF4-FFF2-40B4-BE49-F238E27FC236}">
                    <a16:creationId xmlns:a16="http://schemas.microsoft.com/office/drawing/2014/main" id="{C66950DE-9E73-452F-B558-535F1C9199B9}"/>
                  </a:ext>
                </a:extLst>
              </p:cNvPr>
              <p:cNvSpPr/>
              <p:nvPr/>
            </p:nvSpPr>
            <p:spPr>
              <a:xfrm rot="5400000">
                <a:off x="4773608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3" name="타원 192">
                <a:extLst>
                  <a:ext uri="{FF2B5EF4-FFF2-40B4-BE49-F238E27FC236}">
                    <a16:creationId xmlns:a16="http://schemas.microsoft.com/office/drawing/2014/main" id="{CE406701-4D2B-4D4F-84AF-F79F9D1E1012}"/>
                  </a:ext>
                </a:extLst>
              </p:cNvPr>
              <p:cNvSpPr/>
              <p:nvPr/>
            </p:nvSpPr>
            <p:spPr>
              <a:xfrm rot="5400000">
                <a:off x="4493514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4" name="타원 193">
                <a:extLst>
                  <a:ext uri="{FF2B5EF4-FFF2-40B4-BE49-F238E27FC236}">
                    <a16:creationId xmlns:a16="http://schemas.microsoft.com/office/drawing/2014/main" id="{45C7DE87-6949-470C-A580-56DBBDB42DD8}"/>
                  </a:ext>
                </a:extLst>
              </p:cNvPr>
              <p:cNvSpPr/>
              <p:nvPr/>
            </p:nvSpPr>
            <p:spPr>
              <a:xfrm rot="5400000">
                <a:off x="4213419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5" name="타원 194">
                <a:extLst>
                  <a:ext uri="{FF2B5EF4-FFF2-40B4-BE49-F238E27FC236}">
                    <a16:creationId xmlns:a16="http://schemas.microsoft.com/office/drawing/2014/main" id="{D3EB74FF-D8CD-4BCC-ACC2-ECC145C7B9D2}"/>
                  </a:ext>
                </a:extLst>
              </p:cNvPr>
              <p:cNvSpPr/>
              <p:nvPr/>
            </p:nvSpPr>
            <p:spPr>
              <a:xfrm rot="5400000">
                <a:off x="3933325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6" name="타원 195">
                <a:extLst>
                  <a:ext uri="{FF2B5EF4-FFF2-40B4-BE49-F238E27FC236}">
                    <a16:creationId xmlns:a16="http://schemas.microsoft.com/office/drawing/2014/main" id="{43BEAEC5-F0B2-47D4-9846-D90C9C7A5ABB}"/>
                  </a:ext>
                </a:extLst>
              </p:cNvPr>
              <p:cNvSpPr/>
              <p:nvPr/>
            </p:nvSpPr>
            <p:spPr>
              <a:xfrm rot="5400000">
                <a:off x="3653231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7" name="타원 196">
                <a:extLst>
                  <a:ext uri="{FF2B5EF4-FFF2-40B4-BE49-F238E27FC236}">
                    <a16:creationId xmlns:a16="http://schemas.microsoft.com/office/drawing/2014/main" id="{06097386-BC8B-4BB4-92A1-3C5186FFDE7C}"/>
                  </a:ext>
                </a:extLst>
              </p:cNvPr>
              <p:cNvSpPr/>
              <p:nvPr/>
            </p:nvSpPr>
            <p:spPr>
              <a:xfrm rot="5400000">
                <a:off x="3373137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8" name="타원 197">
                <a:extLst>
                  <a:ext uri="{FF2B5EF4-FFF2-40B4-BE49-F238E27FC236}">
                    <a16:creationId xmlns:a16="http://schemas.microsoft.com/office/drawing/2014/main" id="{A375CB77-AD90-42E3-A8ED-FF93EB76C58D}"/>
                  </a:ext>
                </a:extLst>
              </p:cNvPr>
              <p:cNvSpPr/>
              <p:nvPr/>
            </p:nvSpPr>
            <p:spPr>
              <a:xfrm rot="5400000">
                <a:off x="3093042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9" name="타원 198">
                <a:extLst>
                  <a:ext uri="{FF2B5EF4-FFF2-40B4-BE49-F238E27FC236}">
                    <a16:creationId xmlns:a16="http://schemas.microsoft.com/office/drawing/2014/main" id="{8A813A63-29D4-4A81-9FCD-9D2DEDB6BAA8}"/>
                  </a:ext>
                </a:extLst>
              </p:cNvPr>
              <p:cNvSpPr/>
              <p:nvPr/>
            </p:nvSpPr>
            <p:spPr>
              <a:xfrm rot="5400000">
                <a:off x="2812948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0" name="타원 199">
                <a:extLst>
                  <a:ext uri="{FF2B5EF4-FFF2-40B4-BE49-F238E27FC236}">
                    <a16:creationId xmlns:a16="http://schemas.microsoft.com/office/drawing/2014/main" id="{5581E680-AAAF-407A-8E89-7DCB03B688F5}"/>
                  </a:ext>
                </a:extLst>
              </p:cNvPr>
              <p:cNvSpPr/>
              <p:nvPr/>
            </p:nvSpPr>
            <p:spPr>
              <a:xfrm rot="5400000">
                <a:off x="2532854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1" name="타원 200">
                <a:extLst>
                  <a:ext uri="{FF2B5EF4-FFF2-40B4-BE49-F238E27FC236}">
                    <a16:creationId xmlns:a16="http://schemas.microsoft.com/office/drawing/2014/main" id="{23892505-991A-46FA-B7AB-B87E47975DEB}"/>
                  </a:ext>
                </a:extLst>
              </p:cNvPr>
              <p:cNvSpPr/>
              <p:nvPr/>
            </p:nvSpPr>
            <p:spPr>
              <a:xfrm rot="5400000">
                <a:off x="2252759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2" name="타원 201">
                <a:extLst>
                  <a:ext uri="{FF2B5EF4-FFF2-40B4-BE49-F238E27FC236}">
                    <a16:creationId xmlns:a16="http://schemas.microsoft.com/office/drawing/2014/main" id="{68276FDE-C65C-4220-B2C5-1A5756DF27C2}"/>
                  </a:ext>
                </a:extLst>
              </p:cNvPr>
              <p:cNvSpPr/>
              <p:nvPr/>
            </p:nvSpPr>
            <p:spPr>
              <a:xfrm rot="5400000">
                <a:off x="1972665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3" name="타원 202">
                <a:extLst>
                  <a:ext uri="{FF2B5EF4-FFF2-40B4-BE49-F238E27FC236}">
                    <a16:creationId xmlns:a16="http://schemas.microsoft.com/office/drawing/2014/main" id="{E2E9C5C2-3D08-47C6-B7D3-9F88BB934FB4}"/>
                  </a:ext>
                </a:extLst>
              </p:cNvPr>
              <p:cNvSpPr/>
              <p:nvPr/>
            </p:nvSpPr>
            <p:spPr>
              <a:xfrm rot="5400000">
                <a:off x="1692571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4" name="타원 203">
                <a:extLst>
                  <a:ext uri="{FF2B5EF4-FFF2-40B4-BE49-F238E27FC236}">
                    <a16:creationId xmlns:a16="http://schemas.microsoft.com/office/drawing/2014/main" id="{955A1F98-CA66-4AF8-A8EB-55D2D3B71E38}"/>
                  </a:ext>
                </a:extLst>
              </p:cNvPr>
              <p:cNvSpPr/>
              <p:nvPr/>
            </p:nvSpPr>
            <p:spPr>
              <a:xfrm rot="5400000">
                <a:off x="1412476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5" name="타원 204">
                <a:extLst>
                  <a:ext uri="{FF2B5EF4-FFF2-40B4-BE49-F238E27FC236}">
                    <a16:creationId xmlns:a16="http://schemas.microsoft.com/office/drawing/2014/main" id="{D16B1754-20BF-4A77-901D-CCDDB87F1BA7}"/>
                  </a:ext>
                </a:extLst>
              </p:cNvPr>
              <p:cNvSpPr/>
              <p:nvPr/>
            </p:nvSpPr>
            <p:spPr>
              <a:xfrm rot="5400000">
                <a:off x="1132382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6" name="타원 205">
                <a:extLst>
                  <a:ext uri="{FF2B5EF4-FFF2-40B4-BE49-F238E27FC236}">
                    <a16:creationId xmlns:a16="http://schemas.microsoft.com/office/drawing/2014/main" id="{12A1C6DE-4803-4882-9F4D-5200F35D3093}"/>
                  </a:ext>
                </a:extLst>
              </p:cNvPr>
              <p:cNvSpPr/>
              <p:nvPr/>
            </p:nvSpPr>
            <p:spPr>
              <a:xfrm rot="5400000">
                <a:off x="852288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7" name="타원 206">
                <a:extLst>
                  <a:ext uri="{FF2B5EF4-FFF2-40B4-BE49-F238E27FC236}">
                    <a16:creationId xmlns:a16="http://schemas.microsoft.com/office/drawing/2014/main" id="{F4ABFA87-38EF-483E-84C2-4D4DB861C6AB}"/>
                  </a:ext>
                </a:extLst>
              </p:cNvPr>
              <p:cNvSpPr/>
              <p:nvPr/>
            </p:nvSpPr>
            <p:spPr>
              <a:xfrm rot="5400000">
                <a:off x="572193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8" name="타원 207">
                <a:extLst>
                  <a:ext uri="{FF2B5EF4-FFF2-40B4-BE49-F238E27FC236}">
                    <a16:creationId xmlns:a16="http://schemas.microsoft.com/office/drawing/2014/main" id="{567C969E-D3D2-40A0-8F51-7BF07CF428AD}"/>
                  </a:ext>
                </a:extLst>
              </p:cNvPr>
              <p:cNvSpPr/>
              <p:nvPr/>
            </p:nvSpPr>
            <p:spPr>
              <a:xfrm rot="5400000">
                <a:off x="292099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9" name="타원 208">
                <a:extLst>
                  <a:ext uri="{FF2B5EF4-FFF2-40B4-BE49-F238E27FC236}">
                    <a16:creationId xmlns:a16="http://schemas.microsoft.com/office/drawing/2014/main" id="{2509FD6F-F958-4DBF-9623-DB618BDA2C71}"/>
                  </a:ext>
                </a:extLst>
              </p:cNvPr>
              <p:cNvSpPr/>
              <p:nvPr/>
            </p:nvSpPr>
            <p:spPr>
              <a:xfrm rot="5400000">
                <a:off x="9535203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0" name="타원 209">
                <a:extLst>
                  <a:ext uri="{FF2B5EF4-FFF2-40B4-BE49-F238E27FC236}">
                    <a16:creationId xmlns:a16="http://schemas.microsoft.com/office/drawing/2014/main" id="{885F9237-C37D-4BD4-9B88-1FE038FDFACB}"/>
                  </a:ext>
                </a:extLst>
              </p:cNvPr>
              <p:cNvSpPr/>
              <p:nvPr/>
            </p:nvSpPr>
            <p:spPr>
              <a:xfrm rot="5400000">
                <a:off x="9255117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1" name="타원 210">
                <a:extLst>
                  <a:ext uri="{FF2B5EF4-FFF2-40B4-BE49-F238E27FC236}">
                    <a16:creationId xmlns:a16="http://schemas.microsoft.com/office/drawing/2014/main" id="{6802CCEB-B098-47AE-8881-6B7C0EA6A3E7}"/>
                  </a:ext>
                </a:extLst>
              </p:cNvPr>
              <p:cNvSpPr/>
              <p:nvPr/>
            </p:nvSpPr>
            <p:spPr>
              <a:xfrm rot="5400000">
                <a:off x="8975023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2" name="타원 211">
                <a:extLst>
                  <a:ext uri="{FF2B5EF4-FFF2-40B4-BE49-F238E27FC236}">
                    <a16:creationId xmlns:a16="http://schemas.microsoft.com/office/drawing/2014/main" id="{19772E99-2641-4C51-A226-C205B43389E4}"/>
                  </a:ext>
                </a:extLst>
              </p:cNvPr>
              <p:cNvSpPr/>
              <p:nvPr/>
            </p:nvSpPr>
            <p:spPr>
              <a:xfrm rot="5400000">
                <a:off x="8694929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3" name="타원 212">
                <a:extLst>
                  <a:ext uri="{FF2B5EF4-FFF2-40B4-BE49-F238E27FC236}">
                    <a16:creationId xmlns:a16="http://schemas.microsoft.com/office/drawing/2014/main" id="{B625AC7C-E774-43A8-8DDE-F9634B3FC513}"/>
                  </a:ext>
                </a:extLst>
              </p:cNvPr>
              <p:cNvSpPr/>
              <p:nvPr/>
            </p:nvSpPr>
            <p:spPr>
              <a:xfrm rot="5400000">
                <a:off x="8414834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4" name="타원 213">
                <a:extLst>
                  <a:ext uri="{FF2B5EF4-FFF2-40B4-BE49-F238E27FC236}">
                    <a16:creationId xmlns:a16="http://schemas.microsoft.com/office/drawing/2014/main" id="{68355919-A7CB-4E2A-BD9E-0F94405DB79F}"/>
                  </a:ext>
                </a:extLst>
              </p:cNvPr>
              <p:cNvSpPr/>
              <p:nvPr/>
            </p:nvSpPr>
            <p:spPr>
              <a:xfrm rot="5400000">
                <a:off x="8134740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5" name="타원 214">
                <a:extLst>
                  <a:ext uri="{FF2B5EF4-FFF2-40B4-BE49-F238E27FC236}">
                    <a16:creationId xmlns:a16="http://schemas.microsoft.com/office/drawing/2014/main" id="{2089087C-774F-4475-91AC-42E9DE4A684C}"/>
                  </a:ext>
                </a:extLst>
              </p:cNvPr>
              <p:cNvSpPr/>
              <p:nvPr/>
            </p:nvSpPr>
            <p:spPr>
              <a:xfrm rot="5400000">
                <a:off x="7854646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6" name="타원 215">
                <a:extLst>
                  <a:ext uri="{FF2B5EF4-FFF2-40B4-BE49-F238E27FC236}">
                    <a16:creationId xmlns:a16="http://schemas.microsoft.com/office/drawing/2014/main" id="{A5379488-F60C-44E3-BFF3-3A605B4F12EA}"/>
                  </a:ext>
                </a:extLst>
              </p:cNvPr>
              <p:cNvSpPr/>
              <p:nvPr/>
            </p:nvSpPr>
            <p:spPr>
              <a:xfrm rot="5400000">
                <a:off x="7574551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7" name="타원 216">
                <a:extLst>
                  <a:ext uri="{FF2B5EF4-FFF2-40B4-BE49-F238E27FC236}">
                    <a16:creationId xmlns:a16="http://schemas.microsoft.com/office/drawing/2014/main" id="{F73CF25A-1057-4315-B8C8-281C48FC761E}"/>
                  </a:ext>
                </a:extLst>
              </p:cNvPr>
              <p:cNvSpPr/>
              <p:nvPr/>
            </p:nvSpPr>
            <p:spPr>
              <a:xfrm rot="5400000">
                <a:off x="7294457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8" name="타원 217">
                <a:extLst>
                  <a:ext uri="{FF2B5EF4-FFF2-40B4-BE49-F238E27FC236}">
                    <a16:creationId xmlns:a16="http://schemas.microsoft.com/office/drawing/2014/main" id="{0DDFC280-3BC0-4621-98BF-69DF08D9D0E5}"/>
                  </a:ext>
                </a:extLst>
              </p:cNvPr>
              <p:cNvSpPr/>
              <p:nvPr/>
            </p:nvSpPr>
            <p:spPr>
              <a:xfrm rot="5400000">
                <a:off x="7014363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9" name="타원 218">
                <a:extLst>
                  <a:ext uri="{FF2B5EF4-FFF2-40B4-BE49-F238E27FC236}">
                    <a16:creationId xmlns:a16="http://schemas.microsoft.com/office/drawing/2014/main" id="{A3D770B8-1E84-4B81-A6C7-B72E52CA55AD}"/>
                  </a:ext>
                </a:extLst>
              </p:cNvPr>
              <p:cNvSpPr/>
              <p:nvPr/>
            </p:nvSpPr>
            <p:spPr>
              <a:xfrm rot="5400000">
                <a:off x="6734268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0" name="타원 219">
                <a:extLst>
                  <a:ext uri="{FF2B5EF4-FFF2-40B4-BE49-F238E27FC236}">
                    <a16:creationId xmlns:a16="http://schemas.microsoft.com/office/drawing/2014/main" id="{B0B66217-3855-4860-9352-BFD5B1183780}"/>
                  </a:ext>
                </a:extLst>
              </p:cNvPr>
              <p:cNvSpPr/>
              <p:nvPr/>
            </p:nvSpPr>
            <p:spPr>
              <a:xfrm rot="5400000">
                <a:off x="6454174" y="545121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3A6CD22E-1CD5-40B8-BB7E-598FA22C6D14}"/>
                </a:ext>
              </a:extLst>
            </p:cNvPr>
            <p:cNvGrpSpPr/>
            <p:nvPr/>
          </p:nvGrpSpPr>
          <p:grpSpPr>
            <a:xfrm>
              <a:off x="292100" y="5188890"/>
              <a:ext cx="9321800" cy="78697"/>
              <a:chOff x="292100" y="5188890"/>
              <a:chExt cx="9321800" cy="78697"/>
            </a:xfrm>
            <a:solidFill>
              <a:srgbClr val="F6F6F6"/>
            </a:solidFill>
          </p:grpSpPr>
          <p:sp>
            <p:nvSpPr>
              <p:cNvPr id="153" name="타원 152">
                <a:extLst>
                  <a:ext uri="{FF2B5EF4-FFF2-40B4-BE49-F238E27FC236}">
                    <a16:creationId xmlns:a16="http://schemas.microsoft.com/office/drawing/2014/main" id="{929D385F-1D43-48DD-BF60-6F057EE4E237}"/>
                  </a:ext>
                </a:extLst>
              </p:cNvPr>
              <p:cNvSpPr/>
              <p:nvPr/>
            </p:nvSpPr>
            <p:spPr>
              <a:xfrm rot="5400000">
                <a:off x="6174080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4" name="타원 153">
                <a:extLst>
                  <a:ext uri="{FF2B5EF4-FFF2-40B4-BE49-F238E27FC236}">
                    <a16:creationId xmlns:a16="http://schemas.microsoft.com/office/drawing/2014/main" id="{6F101815-9B98-46ED-BF2F-EF61BB16B20E}"/>
                  </a:ext>
                </a:extLst>
              </p:cNvPr>
              <p:cNvSpPr/>
              <p:nvPr/>
            </p:nvSpPr>
            <p:spPr>
              <a:xfrm rot="5400000">
                <a:off x="5893985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5" name="타원 154">
                <a:extLst>
                  <a:ext uri="{FF2B5EF4-FFF2-40B4-BE49-F238E27FC236}">
                    <a16:creationId xmlns:a16="http://schemas.microsoft.com/office/drawing/2014/main" id="{B2489411-C4F7-4524-9A17-47B0E700AC62}"/>
                  </a:ext>
                </a:extLst>
              </p:cNvPr>
              <p:cNvSpPr/>
              <p:nvPr/>
            </p:nvSpPr>
            <p:spPr>
              <a:xfrm rot="5400000">
                <a:off x="5613891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6" name="타원 155">
                <a:extLst>
                  <a:ext uri="{FF2B5EF4-FFF2-40B4-BE49-F238E27FC236}">
                    <a16:creationId xmlns:a16="http://schemas.microsoft.com/office/drawing/2014/main" id="{BC317E82-32EF-4D7D-A6F2-DBC4A643B1F6}"/>
                  </a:ext>
                </a:extLst>
              </p:cNvPr>
              <p:cNvSpPr/>
              <p:nvPr/>
            </p:nvSpPr>
            <p:spPr>
              <a:xfrm rot="5400000">
                <a:off x="5333797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7" name="타원 156">
                <a:extLst>
                  <a:ext uri="{FF2B5EF4-FFF2-40B4-BE49-F238E27FC236}">
                    <a16:creationId xmlns:a16="http://schemas.microsoft.com/office/drawing/2014/main" id="{14F6AF24-4C60-4FD6-ADB6-4D17E4B8A5B6}"/>
                  </a:ext>
                </a:extLst>
              </p:cNvPr>
              <p:cNvSpPr/>
              <p:nvPr/>
            </p:nvSpPr>
            <p:spPr>
              <a:xfrm rot="5400000">
                <a:off x="5053702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8" name="타원 157">
                <a:extLst>
                  <a:ext uri="{FF2B5EF4-FFF2-40B4-BE49-F238E27FC236}">
                    <a16:creationId xmlns:a16="http://schemas.microsoft.com/office/drawing/2014/main" id="{037C1D9D-0A91-4593-9C83-1AD36A0480F0}"/>
                  </a:ext>
                </a:extLst>
              </p:cNvPr>
              <p:cNvSpPr/>
              <p:nvPr/>
            </p:nvSpPr>
            <p:spPr>
              <a:xfrm rot="5400000">
                <a:off x="4773608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9" name="타원 158">
                <a:extLst>
                  <a:ext uri="{FF2B5EF4-FFF2-40B4-BE49-F238E27FC236}">
                    <a16:creationId xmlns:a16="http://schemas.microsoft.com/office/drawing/2014/main" id="{15AD9E73-5E88-4757-B771-C0FE0097DFA9}"/>
                  </a:ext>
                </a:extLst>
              </p:cNvPr>
              <p:cNvSpPr/>
              <p:nvPr/>
            </p:nvSpPr>
            <p:spPr>
              <a:xfrm rot="5400000">
                <a:off x="4493514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0" name="타원 159">
                <a:extLst>
                  <a:ext uri="{FF2B5EF4-FFF2-40B4-BE49-F238E27FC236}">
                    <a16:creationId xmlns:a16="http://schemas.microsoft.com/office/drawing/2014/main" id="{01799205-D088-443F-9A66-8B58364D5283}"/>
                  </a:ext>
                </a:extLst>
              </p:cNvPr>
              <p:cNvSpPr/>
              <p:nvPr/>
            </p:nvSpPr>
            <p:spPr>
              <a:xfrm rot="5400000">
                <a:off x="4213419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1" name="타원 160">
                <a:extLst>
                  <a:ext uri="{FF2B5EF4-FFF2-40B4-BE49-F238E27FC236}">
                    <a16:creationId xmlns:a16="http://schemas.microsoft.com/office/drawing/2014/main" id="{01EAA5BA-6EB7-4C07-8D7D-AC039C8B2141}"/>
                  </a:ext>
                </a:extLst>
              </p:cNvPr>
              <p:cNvSpPr/>
              <p:nvPr/>
            </p:nvSpPr>
            <p:spPr>
              <a:xfrm rot="5400000">
                <a:off x="3933325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2" name="타원 161">
                <a:extLst>
                  <a:ext uri="{FF2B5EF4-FFF2-40B4-BE49-F238E27FC236}">
                    <a16:creationId xmlns:a16="http://schemas.microsoft.com/office/drawing/2014/main" id="{A21F189B-E1C1-4A1F-9E91-1752E702EF45}"/>
                  </a:ext>
                </a:extLst>
              </p:cNvPr>
              <p:cNvSpPr/>
              <p:nvPr/>
            </p:nvSpPr>
            <p:spPr>
              <a:xfrm rot="5400000">
                <a:off x="3653231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3" name="타원 162">
                <a:extLst>
                  <a:ext uri="{FF2B5EF4-FFF2-40B4-BE49-F238E27FC236}">
                    <a16:creationId xmlns:a16="http://schemas.microsoft.com/office/drawing/2014/main" id="{8CE43590-8B8E-4D1D-9E16-D70A75F062D2}"/>
                  </a:ext>
                </a:extLst>
              </p:cNvPr>
              <p:cNvSpPr/>
              <p:nvPr/>
            </p:nvSpPr>
            <p:spPr>
              <a:xfrm rot="5400000">
                <a:off x="3373137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4" name="타원 163">
                <a:extLst>
                  <a:ext uri="{FF2B5EF4-FFF2-40B4-BE49-F238E27FC236}">
                    <a16:creationId xmlns:a16="http://schemas.microsoft.com/office/drawing/2014/main" id="{5393CEAC-E36F-46DA-907C-D66E75BFA0A4}"/>
                  </a:ext>
                </a:extLst>
              </p:cNvPr>
              <p:cNvSpPr/>
              <p:nvPr/>
            </p:nvSpPr>
            <p:spPr>
              <a:xfrm rot="5400000">
                <a:off x="3093042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5" name="타원 164">
                <a:extLst>
                  <a:ext uri="{FF2B5EF4-FFF2-40B4-BE49-F238E27FC236}">
                    <a16:creationId xmlns:a16="http://schemas.microsoft.com/office/drawing/2014/main" id="{28176027-CFB8-45B8-860D-DDDA2C1185FE}"/>
                  </a:ext>
                </a:extLst>
              </p:cNvPr>
              <p:cNvSpPr/>
              <p:nvPr/>
            </p:nvSpPr>
            <p:spPr>
              <a:xfrm rot="5400000">
                <a:off x="2812948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6" name="타원 165">
                <a:extLst>
                  <a:ext uri="{FF2B5EF4-FFF2-40B4-BE49-F238E27FC236}">
                    <a16:creationId xmlns:a16="http://schemas.microsoft.com/office/drawing/2014/main" id="{E4147B76-5379-4AAD-90F0-4BD25968C077}"/>
                  </a:ext>
                </a:extLst>
              </p:cNvPr>
              <p:cNvSpPr/>
              <p:nvPr/>
            </p:nvSpPr>
            <p:spPr>
              <a:xfrm rot="5400000">
                <a:off x="2532854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7" name="타원 166">
                <a:extLst>
                  <a:ext uri="{FF2B5EF4-FFF2-40B4-BE49-F238E27FC236}">
                    <a16:creationId xmlns:a16="http://schemas.microsoft.com/office/drawing/2014/main" id="{D04B7353-85E4-4635-9D55-6015637ACA1D}"/>
                  </a:ext>
                </a:extLst>
              </p:cNvPr>
              <p:cNvSpPr/>
              <p:nvPr/>
            </p:nvSpPr>
            <p:spPr>
              <a:xfrm rot="5400000">
                <a:off x="2252759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8" name="타원 167">
                <a:extLst>
                  <a:ext uri="{FF2B5EF4-FFF2-40B4-BE49-F238E27FC236}">
                    <a16:creationId xmlns:a16="http://schemas.microsoft.com/office/drawing/2014/main" id="{77723DCB-0A07-4DC0-86D7-9F25741EAFB7}"/>
                  </a:ext>
                </a:extLst>
              </p:cNvPr>
              <p:cNvSpPr/>
              <p:nvPr/>
            </p:nvSpPr>
            <p:spPr>
              <a:xfrm rot="5400000">
                <a:off x="1972665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9" name="타원 168">
                <a:extLst>
                  <a:ext uri="{FF2B5EF4-FFF2-40B4-BE49-F238E27FC236}">
                    <a16:creationId xmlns:a16="http://schemas.microsoft.com/office/drawing/2014/main" id="{87B993FE-5913-477A-B67E-D132813D8229}"/>
                  </a:ext>
                </a:extLst>
              </p:cNvPr>
              <p:cNvSpPr/>
              <p:nvPr/>
            </p:nvSpPr>
            <p:spPr>
              <a:xfrm rot="5400000">
                <a:off x="1692571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0" name="타원 169">
                <a:extLst>
                  <a:ext uri="{FF2B5EF4-FFF2-40B4-BE49-F238E27FC236}">
                    <a16:creationId xmlns:a16="http://schemas.microsoft.com/office/drawing/2014/main" id="{F9DC389D-5595-4323-92B5-5D0B6601F332}"/>
                  </a:ext>
                </a:extLst>
              </p:cNvPr>
              <p:cNvSpPr/>
              <p:nvPr/>
            </p:nvSpPr>
            <p:spPr>
              <a:xfrm rot="5400000">
                <a:off x="1412476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1" name="타원 170">
                <a:extLst>
                  <a:ext uri="{FF2B5EF4-FFF2-40B4-BE49-F238E27FC236}">
                    <a16:creationId xmlns:a16="http://schemas.microsoft.com/office/drawing/2014/main" id="{FD81B5F7-7E19-405D-B51B-1C1B064F4701}"/>
                  </a:ext>
                </a:extLst>
              </p:cNvPr>
              <p:cNvSpPr/>
              <p:nvPr/>
            </p:nvSpPr>
            <p:spPr>
              <a:xfrm rot="5400000">
                <a:off x="1132382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2" name="타원 171">
                <a:extLst>
                  <a:ext uri="{FF2B5EF4-FFF2-40B4-BE49-F238E27FC236}">
                    <a16:creationId xmlns:a16="http://schemas.microsoft.com/office/drawing/2014/main" id="{8F1FFEFD-6E7D-4918-84AD-4CE0D13958CE}"/>
                  </a:ext>
                </a:extLst>
              </p:cNvPr>
              <p:cNvSpPr/>
              <p:nvPr/>
            </p:nvSpPr>
            <p:spPr>
              <a:xfrm rot="5400000">
                <a:off x="852288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3" name="타원 172">
                <a:extLst>
                  <a:ext uri="{FF2B5EF4-FFF2-40B4-BE49-F238E27FC236}">
                    <a16:creationId xmlns:a16="http://schemas.microsoft.com/office/drawing/2014/main" id="{83EBF472-082A-4D36-A219-E3DC6D09900A}"/>
                  </a:ext>
                </a:extLst>
              </p:cNvPr>
              <p:cNvSpPr/>
              <p:nvPr/>
            </p:nvSpPr>
            <p:spPr>
              <a:xfrm rot="5400000">
                <a:off x="572193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4" name="타원 173">
                <a:extLst>
                  <a:ext uri="{FF2B5EF4-FFF2-40B4-BE49-F238E27FC236}">
                    <a16:creationId xmlns:a16="http://schemas.microsoft.com/office/drawing/2014/main" id="{032B9CC8-8B37-4DCC-8E7F-2EFF3E383445}"/>
                  </a:ext>
                </a:extLst>
              </p:cNvPr>
              <p:cNvSpPr/>
              <p:nvPr/>
            </p:nvSpPr>
            <p:spPr>
              <a:xfrm rot="5400000">
                <a:off x="292099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5" name="타원 174">
                <a:extLst>
                  <a:ext uri="{FF2B5EF4-FFF2-40B4-BE49-F238E27FC236}">
                    <a16:creationId xmlns:a16="http://schemas.microsoft.com/office/drawing/2014/main" id="{644081B9-3E87-4FA5-8C68-E2C85A3A98E1}"/>
                  </a:ext>
                </a:extLst>
              </p:cNvPr>
              <p:cNvSpPr/>
              <p:nvPr/>
            </p:nvSpPr>
            <p:spPr>
              <a:xfrm rot="5400000">
                <a:off x="9535203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6" name="타원 175">
                <a:extLst>
                  <a:ext uri="{FF2B5EF4-FFF2-40B4-BE49-F238E27FC236}">
                    <a16:creationId xmlns:a16="http://schemas.microsoft.com/office/drawing/2014/main" id="{B290B9C0-E80A-4118-8608-02B07ADBD8AA}"/>
                  </a:ext>
                </a:extLst>
              </p:cNvPr>
              <p:cNvSpPr/>
              <p:nvPr/>
            </p:nvSpPr>
            <p:spPr>
              <a:xfrm rot="5400000">
                <a:off x="9255117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7" name="타원 176">
                <a:extLst>
                  <a:ext uri="{FF2B5EF4-FFF2-40B4-BE49-F238E27FC236}">
                    <a16:creationId xmlns:a16="http://schemas.microsoft.com/office/drawing/2014/main" id="{8A0FC4FF-7C2F-428B-A5DB-DC3502B9FA9F}"/>
                  </a:ext>
                </a:extLst>
              </p:cNvPr>
              <p:cNvSpPr/>
              <p:nvPr/>
            </p:nvSpPr>
            <p:spPr>
              <a:xfrm rot="5400000">
                <a:off x="8975023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8" name="타원 177">
                <a:extLst>
                  <a:ext uri="{FF2B5EF4-FFF2-40B4-BE49-F238E27FC236}">
                    <a16:creationId xmlns:a16="http://schemas.microsoft.com/office/drawing/2014/main" id="{4A70407F-D2D4-45AD-AEEE-E2D5FB204256}"/>
                  </a:ext>
                </a:extLst>
              </p:cNvPr>
              <p:cNvSpPr/>
              <p:nvPr/>
            </p:nvSpPr>
            <p:spPr>
              <a:xfrm rot="5400000">
                <a:off x="8694929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9" name="타원 178">
                <a:extLst>
                  <a:ext uri="{FF2B5EF4-FFF2-40B4-BE49-F238E27FC236}">
                    <a16:creationId xmlns:a16="http://schemas.microsoft.com/office/drawing/2014/main" id="{860BB57D-3410-47DD-94F4-7AE1DA2AFE76}"/>
                  </a:ext>
                </a:extLst>
              </p:cNvPr>
              <p:cNvSpPr/>
              <p:nvPr/>
            </p:nvSpPr>
            <p:spPr>
              <a:xfrm rot="5400000">
                <a:off x="8414834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0" name="타원 179">
                <a:extLst>
                  <a:ext uri="{FF2B5EF4-FFF2-40B4-BE49-F238E27FC236}">
                    <a16:creationId xmlns:a16="http://schemas.microsoft.com/office/drawing/2014/main" id="{B392787F-540B-4F1D-8418-F3617E51F955}"/>
                  </a:ext>
                </a:extLst>
              </p:cNvPr>
              <p:cNvSpPr/>
              <p:nvPr/>
            </p:nvSpPr>
            <p:spPr>
              <a:xfrm rot="5400000">
                <a:off x="8134740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1" name="타원 180">
                <a:extLst>
                  <a:ext uri="{FF2B5EF4-FFF2-40B4-BE49-F238E27FC236}">
                    <a16:creationId xmlns:a16="http://schemas.microsoft.com/office/drawing/2014/main" id="{965E68E9-0EDF-4438-8D52-9EE96E8069B0}"/>
                  </a:ext>
                </a:extLst>
              </p:cNvPr>
              <p:cNvSpPr/>
              <p:nvPr/>
            </p:nvSpPr>
            <p:spPr>
              <a:xfrm rot="5400000">
                <a:off x="7854646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2" name="타원 181">
                <a:extLst>
                  <a:ext uri="{FF2B5EF4-FFF2-40B4-BE49-F238E27FC236}">
                    <a16:creationId xmlns:a16="http://schemas.microsoft.com/office/drawing/2014/main" id="{8711237E-73D5-4323-A33F-80519583248F}"/>
                  </a:ext>
                </a:extLst>
              </p:cNvPr>
              <p:cNvSpPr/>
              <p:nvPr/>
            </p:nvSpPr>
            <p:spPr>
              <a:xfrm rot="5400000">
                <a:off x="7574551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3" name="타원 182">
                <a:extLst>
                  <a:ext uri="{FF2B5EF4-FFF2-40B4-BE49-F238E27FC236}">
                    <a16:creationId xmlns:a16="http://schemas.microsoft.com/office/drawing/2014/main" id="{7331188B-A8C8-4406-9C70-3A1A26DC7AA4}"/>
                  </a:ext>
                </a:extLst>
              </p:cNvPr>
              <p:cNvSpPr/>
              <p:nvPr/>
            </p:nvSpPr>
            <p:spPr>
              <a:xfrm rot="5400000">
                <a:off x="7294457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4" name="타원 183">
                <a:extLst>
                  <a:ext uri="{FF2B5EF4-FFF2-40B4-BE49-F238E27FC236}">
                    <a16:creationId xmlns:a16="http://schemas.microsoft.com/office/drawing/2014/main" id="{C8DCD834-6C49-4B4E-A067-6D45519F8056}"/>
                  </a:ext>
                </a:extLst>
              </p:cNvPr>
              <p:cNvSpPr/>
              <p:nvPr/>
            </p:nvSpPr>
            <p:spPr>
              <a:xfrm rot="5400000">
                <a:off x="7014363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5" name="타원 184">
                <a:extLst>
                  <a:ext uri="{FF2B5EF4-FFF2-40B4-BE49-F238E27FC236}">
                    <a16:creationId xmlns:a16="http://schemas.microsoft.com/office/drawing/2014/main" id="{B8C86122-79AA-4F73-AE13-D6A12176C7E5}"/>
                  </a:ext>
                </a:extLst>
              </p:cNvPr>
              <p:cNvSpPr/>
              <p:nvPr/>
            </p:nvSpPr>
            <p:spPr>
              <a:xfrm rot="5400000">
                <a:off x="6734268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6" name="타원 185">
                <a:extLst>
                  <a:ext uri="{FF2B5EF4-FFF2-40B4-BE49-F238E27FC236}">
                    <a16:creationId xmlns:a16="http://schemas.microsoft.com/office/drawing/2014/main" id="{6BA33B48-2F1C-486A-8D27-17F7F8F8020F}"/>
                  </a:ext>
                </a:extLst>
              </p:cNvPr>
              <p:cNvSpPr/>
              <p:nvPr/>
            </p:nvSpPr>
            <p:spPr>
              <a:xfrm rot="5400000">
                <a:off x="6454174" y="5188891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A16602C1-27C1-4159-B7FA-39A93318F79B}"/>
                </a:ext>
              </a:extLst>
            </p:cNvPr>
            <p:cNvGrpSpPr/>
            <p:nvPr/>
          </p:nvGrpSpPr>
          <p:grpSpPr>
            <a:xfrm>
              <a:off x="292100" y="4926568"/>
              <a:ext cx="9321800" cy="78697"/>
              <a:chOff x="292100" y="4926568"/>
              <a:chExt cx="9321800" cy="78697"/>
            </a:xfrm>
            <a:solidFill>
              <a:srgbClr val="F8F8F8"/>
            </a:solidFill>
          </p:grpSpPr>
          <p:sp>
            <p:nvSpPr>
              <p:cNvPr id="119" name="타원 118">
                <a:extLst>
                  <a:ext uri="{FF2B5EF4-FFF2-40B4-BE49-F238E27FC236}">
                    <a16:creationId xmlns:a16="http://schemas.microsoft.com/office/drawing/2014/main" id="{EA546313-4F93-4C0D-9782-968AC9A88AFC}"/>
                  </a:ext>
                </a:extLst>
              </p:cNvPr>
              <p:cNvSpPr/>
              <p:nvPr/>
            </p:nvSpPr>
            <p:spPr>
              <a:xfrm rot="5400000">
                <a:off x="6174080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0" name="타원 119">
                <a:extLst>
                  <a:ext uri="{FF2B5EF4-FFF2-40B4-BE49-F238E27FC236}">
                    <a16:creationId xmlns:a16="http://schemas.microsoft.com/office/drawing/2014/main" id="{2E3CC301-858E-4668-B792-2B1C6F2B71C9}"/>
                  </a:ext>
                </a:extLst>
              </p:cNvPr>
              <p:cNvSpPr/>
              <p:nvPr/>
            </p:nvSpPr>
            <p:spPr>
              <a:xfrm rot="5400000">
                <a:off x="5893985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1" name="타원 120">
                <a:extLst>
                  <a:ext uri="{FF2B5EF4-FFF2-40B4-BE49-F238E27FC236}">
                    <a16:creationId xmlns:a16="http://schemas.microsoft.com/office/drawing/2014/main" id="{CF8DBF3D-BED4-4928-BF2A-29942545EB98}"/>
                  </a:ext>
                </a:extLst>
              </p:cNvPr>
              <p:cNvSpPr/>
              <p:nvPr/>
            </p:nvSpPr>
            <p:spPr>
              <a:xfrm rot="5400000">
                <a:off x="5613891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2" name="타원 121">
                <a:extLst>
                  <a:ext uri="{FF2B5EF4-FFF2-40B4-BE49-F238E27FC236}">
                    <a16:creationId xmlns:a16="http://schemas.microsoft.com/office/drawing/2014/main" id="{B7E24772-7C68-4773-B9A6-F7876579C7C6}"/>
                  </a:ext>
                </a:extLst>
              </p:cNvPr>
              <p:cNvSpPr/>
              <p:nvPr/>
            </p:nvSpPr>
            <p:spPr>
              <a:xfrm rot="5400000">
                <a:off x="5333797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3" name="타원 122">
                <a:extLst>
                  <a:ext uri="{FF2B5EF4-FFF2-40B4-BE49-F238E27FC236}">
                    <a16:creationId xmlns:a16="http://schemas.microsoft.com/office/drawing/2014/main" id="{BD4BF819-39E8-4D72-8007-3018CDA62DCD}"/>
                  </a:ext>
                </a:extLst>
              </p:cNvPr>
              <p:cNvSpPr/>
              <p:nvPr/>
            </p:nvSpPr>
            <p:spPr>
              <a:xfrm rot="5400000">
                <a:off x="5053702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4" name="타원 123">
                <a:extLst>
                  <a:ext uri="{FF2B5EF4-FFF2-40B4-BE49-F238E27FC236}">
                    <a16:creationId xmlns:a16="http://schemas.microsoft.com/office/drawing/2014/main" id="{E5649C25-0457-400A-B473-E878EE58D2EA}"/>
                  </a:ext>
                </a:extLst>
              </p:cNvPr>
              <p:cNvSpPr/>
              <p:nvPr/>
            </p:nvSpPr>
            <p:spPr>
              <a:xfrm rot="5400000">
                <a:off x="4773608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5" name="타원 124">
                <a:extLst>
                  <a:ext uri="{FF2B5EF4-FFF2-40B4-BE49-F238E27FC236}">
                    <a16:creationId xmlns:a16="http://schemas.microsoft.com/office/drawing/2014/main" id="{9D39D0AE-AC32-4F62-A4F2-B0D95E642C01}"/>
                  </a:ext>
                </a:extLst>
              </p:cNvPr>
              <p:cNvSpPr/>
              <p:nvPr/>
            </p:nvSpPr>
            <p:spPr>
              <a:xfrm rot="5400000">
                <a:off x="4493514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6" name="타원 125">
                <a:extLst>
                  <a:ext uri="{FF2B5EF4-FFF2-40B4-BE49-F238E27FC236}">
                    <a16:creationId xmlns:a16="http://schemas.microsoft.com/office/drawing/2014/main" id="{8ABBDBD9-EA06-4BC2-9B98-38640015E626}"/>
                  </a:ext>
                </a:extLst>
              </p:cNvPr>
              <p:cNvSpPr/>
              <p:nvPr/>
            </p:nvSpPr>
            <p:spPr>
              <a:xfrm rot="5400000">
                <a:off x="4213419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7" name="타원 126">
                <a:extLst>
                  <a:ext uri="{FF2B5EF4-FFF2-40B4-BE49-F238E27FC236}">
                    <a16:creationId xmlns:a16="http://schemas.microsoft.com/office/drawing/2014/main" id="{F936B678-6D7E-4CAA-ADAE-FB839DBDFE19}"/>
                  </a:ext>
                </a:extLst>
              </p:cNvPr>
              <p:cNvSpPr/>
              <p:nvPr/>
            </p:nvSpPr>
            <p:spPr>
              <a:xfrm rot="5400000">
                <a:off x="3933325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8" name="타원 127">
                <a:extLst>
                  <a:ext uri="{FF2B5EF4-FFF2-40B4-BE49-F238E27FC236}">
                    <a16:creationId xmlns:a16="http://schemas.microsoft.com/office/drawing/2014/main" id="{D6C9C742-DE16-4992-BC30-EDD95172932A}"/>
                  </a:ext>
                </a:extLst>
              </p:cNvPr>
              <p:cNvSpPr/>
              <p:nvPr/>
            </p:nvSpPr>
            <p:spPr>
              <a:xfrm rot="5400000">
                <a:off x="3653231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9" name="타원 128">
                <a:extLst>
                  <a:ext uri="{FF2B5EF4-FFF2-40B4-BE49-F238E27FC236}">
                    <a16:creationId xmlns:a16="http://schemas.microsoft.com/office/drawing/2014/main" id="{92CF527D-13DF-432C-9E99-0B556FD71780}"/>
                  </a:ext>
                </a:extLst>
              </p:cNvPr>
              <p:cNvSpPr/>
              <p:nvPr/>
            </p:nvSpPr>
            <p:spPr>
              <a:xfrm rot="5400000">
                <a:off x="3373137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0" name="타원 129">
                <a:extLst>
                  <a:ext uri="{FF2B5EF4-FFF2-40B4-BE49-F238E27FC236}">
                    <a16:creationId xmlns:a16="http://schemas.microsoft.com/office/drawing/2014/main" id="{D87772A4-BC89-46EC-94C8-B130BBB44ADE}"/>
                  </a:ext>
                </a:extLst>
              </p:cNvPr>
              <p:cNvSpPr/>
              <p:nvPr/>
            </p:nvSpPr>
            <p:spPr>
              <a:xfrm rot="5400000">
                <a:off x="3093042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1" name="타원 130">
                <a:extLst>
                  <a:ext uri="{FF2B5EF4-FFF2-40B4-BE49-F238E27FC236}">
                    <a16:creationId xmlns:a16="http://schemas.microsoft.com/office/drawing/2014/main" id="{89A9C156-D304-424D-AAF4-B766CCF47892}"/>
                  </a:ext>
                </a:extLst>
              </p:cNvPr>
              <p:cNvSpPr/>
              <p:nvPr/>
            </p:nvSpPr>
            <p:spPr>
              <a:xfrm rot="5400000">
                <a:off x="2812948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2" name="타원 131">
                <a:extLst>
                  <a:ext uri="{FF2B5EF4-FFF2-40B4-BE49-F238E27FC236}">
                    <a16:creationId xmlns:a16="http://schemas.microsoft.com/office/drawing/2014/main" id="{D194ACD0-3C4C-4508-9516-4F3ED5C7196F}"/>
                  </a:ext>
                </a:extLst>
              </p:cNvPr>
              <p:cNvSpPr/>
              <p:nvPr/>
            </p:nvSpPr>
            <p:spPr>
              <a:xfrm rot="5400000">
                <a:off x="2532854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3" name="타원 132">
                <a:extLst>
                  <a:ext uri="{FF2B5EF4-FFF2-40B4-BE49-F238E27FC236}">
                    <a16:creationId xmlns:a16="http://schemas.microsoft.com/office/drawing/2014/main" id="{86D7F339-F09A-4B09-93CD-E47F78C31AAB}"/>
                  </a:ext>
                </a:extLst>
              </p:cNvPr>
              <p:cNvSpPr/>
              <p:nvPr/>
            </p:nvSpPr>
            <p:spPr>
              <a:xfrm rot="5400000">
                <a:off x="2252759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4" name="타원 133">
                <a:extLst>
                  <a:ext uri="{FF2B5EF4-FFF2-40B4-BE49-F238E27FC236}">
                    <a16:creationId xmlns:a16="http://schemas.microsoft.com/office/drawing/2014/main" id="{1E2E16F2-0AA5-4DBD-820C-6B3E7C34829E}"/>
                  </a:ext>
                </a:extLst>
              </p:cNvPr>
              <p:cNvSpPr/>
              <p:nvPr/>
            </p:nvSpPr>
            <p:spPr>
              <a:xfrm rot="5400000">
                <a:off x="1972665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5" name="타원 134">
                <a:extLst>
                  <a:ext uri="{FF2B5EF4-FFF2-40B4-BE49-F238E27FC236}">
                    <a16:creationId xmlns:a16="http://schemas.microsoft.com/office/drawing/2014/main" id="{8E53AEBF-D163-49A8-9F4A-8AE90529E5AD}"/>
                  </a:ext>
                </a:extLst>
              </p:cNvPr>
              <p:cNvSpPr/>
              <p:nvPr/>
            </p:nvSpPr>
            <p:spPr>
              <a:xfrm rot="5400000">
                <a:off x="1692571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6" name="타원 135">
                <a:extLst>
                  <a:ext uri="{FF2B5EF4-FFF2-40B4-BE49-F238E27FC236}">
                    <a16:creationId xmlns:a16="http://schemas.microsoft.com/office/drawing/2014/main" id="{3884D8D7-CF34-4212-AD6D-7015E1D68769}"/>
                  </a:ext>
                </a:extLst>
              </p:cNvPr>
              <p:cNvSpPr/>
              <p:nvPr/>
            </p:nvSpPr>
            <p:spPr>
              <a:xfrm rot="5400000">
                <a:off x="1412476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7" name="타원 136">
                <a:extLst>
                  <a:ext uri="{FF2B5EF4-FFF2-40B4-BE49-F238E27FC236}">
                    <a16:creationId xmlns:a16="http://schemas.microsoft.com/office/drawing/2014/main" id="{F13D0942-B1F8-4C4F-819E-5FB3CAA98CD0}"/>
                  </a:ext>
                </a:extLst>
              </p:cNvPr>
              <p:cNvSpPr/>
              <p:nvPr/>
            </p:nvSpPr>
            <p:spPr>
              <a:xfrm rot="5400000">
                <a:off x="1132382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8" name="타원 137">
                <a:extLst>
                  <a:ext uri="{FF2B5EF4-FFF2-40B4-BE49-F238E27FC236}">
                    <a16:creationId xmlns:a16="http://schemas.microsoft.com/office/drawing/2014/main" id="{D3C5939A-8013-46B1-85B1-0D8F4C6C39BB}"/>
                  </a:ext>
                </a:extLst>
              </p:cNvPr>
              <p:cNvSpPr/>
              <p:nvPr/>
            </p:nvSpPr>
            <p:spPr>
              <a:xfrm rot="5400000">
                <a:off x="852288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9" name="타원 138">
                <a:extLst>
                  <a:ext uri="{FF2B5EF4-FFF2-40B4-BE49-F238E27FC236}">
                    <a16:creationId xmlns:a16="http://schemas.microsoft.com/office/drawing/2014/main" id="{DC1C9F2E-C3AB-4D5A-9936-72FBD5F8A328}"/>
                  </a:ext>
                </a:extLst>
              </p:cNvPr>
              <p:cNvSpPr/>
              <p:nvPr/>
            </p:nvSpPr>
            <p:spPr>
              <a:xfrm rot="5400000">
                <a:off x="572193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0" name="타원 139">
                <a:extLst>
                  <a:ext uri="{FF2B5EF4-FFF2-40B4-BE49-F238E27FC236}">
                    <a16:creationId xmlns:a16="http://schemas.microsoft.com/office/drawing/2014/main" id="{9D9BC5EF-2F44-46A1-A19D-59F36A397955}"/>
                  </a:ext>
                </a:extLst>
              </p:cNvPr>
              <p:cNvSpPr/>
              <p:nvPr/>
            </p:nvSpPr>
            <p:spPr>
              <a:xfrm rot="5400000">
                <a:off x="292099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1" name="타원 140">
                <a:extLst>
                  <a:ext uri="{FF2B5EF4-FFF2-40B4-BE49-F238E27FC236}">
                    <a16:creationId xmlns:a16="http://schemas.microsoft.com/office/drawing/2014/main" id="{F609B33A-06B3-449C-85EE-62653012C5DB}"/>
                  </a:ext>
                </a:extLst>
              </p:cNvPr>
              <p:cNvSpPr/>
              <p:nvPr/>
            </p:nvSpPr>
            <p:spPr>
              <a:xfrm rot="5400000">
                <a:off x="9535203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2" name="타원 141">
                <a:extLst>
                  <a:ext uri="{FF2B5EF4-FFF2-40B4-BE49-F238E27FC236}">
                    <a16:creationId xmlns:a16="http://schemas.microsoft.com/office/drawing/2014/main" id="{D35980E3-0F0A-429B-B150-941866FD55AA}"/>
                  </a:ext>
                </a:extLst>
              </p:cNvPr>
              <p:cNvSpPr/>
              <p:nvPr/>
            </p:nvSpPr>
            <p:spPr>
              <a:xfrm rot="5400000">
                <a:off x="9255117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3" name="타원 142">
                <a:extLst>
                  <a:ext uri="{FF2B5EF4-FFF2-40B4-BE49-F238E27FC236}">
                    <a16:creationId xmlns:a16="http://schemas.microsoft.com/office/drawing/2014/main" id="{3D0D51CE-557D-4825-A806-BF134B2056A1}"/>
                  </a:ext>
                </a:extLst>
              </p:cNvPr>
              <p:cNvSpPr/>
              <p:nvPr/>
            </p:nvSpPr>
            <p:spPr>
              <a:xfrm rot="5400000">
                <a:off x="8975023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4" name="타원 143">
                <a:extLst>
                  <a:ext uri="{FF2B5EF4-FFF2-40B4-BE49-F238E27FC236}">
                    <a16:creationId xmlns:a16="http://schemas.microsoft.com/office/drawing/2014/main" id="{69B9C5B7-F984-4C23-A202-FADF2A2D3F50}"/>
                  </a:ext>
                </a:extLst>
              </p:cNvPr>
              <p:cNvSpPr/>
              <p:nvPr/>
            </p:nvSpPr>
            <p:spPr>
              <a:xfrm rot="5400000">
                <a:off x="8694929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5" name="타원 144">
                <a:extLst>
                  <a:ext uri="{FF2B5EF4-FFF2-40B4-BE49-F238E27FC236}">
                    <a16:creationId xmlns:a16="http://schemas.microsoft.com/office/drawing/2014/main" id="{C63455BC-57C0-4ECF-B116-2BC0141F9CC9}"/>
                  </a:ext>
                </a:extLst>
              </p:cNvPr>
              <p:cNvSpPr/>
              <p:nvPr/>
            </p:nvSpPr>
            <p:spPr>
              <a:xfrm rot="5400000">
                <a:off x="8414834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6" name="타원 145">
                <a:extLst>
                  <a:ext uri="{FF2B5EF4-FFF2-40B4-BE49-F238E27FC236}">
                    <a16:creationId xmlns:a16="http://schemas.microsoft.com/office/drawing/2014/main" id="{5F2C824A-FDFB-4611-8651-974469E6A620}"/>
                  </a:ext>
                </a:extLst>
              </p:cNvPr>
              <p:cNvSpPr/>
              <p:nvPr/>
            </p:nvSpPr>
            <p:spPr>
              <a:xfrm rot="5400000">
                <a:off x="8134740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7" name="타원 146">
                <a:extLst>
                  <a:ext uri="{FF2B5EF4-FFF2-40B4-BE49-F238E27FC236}">
                    <a16:creationId xmlns:a16="http://schemas.microsoft.com/office/drawing/2014/main" id="{23002884-BCBA-4AEC-82E2-5E558445FE2D}"/>
                  </a:ext>
                </a:extLst>
              </p:cNvPr>
              <p:cNvSpPr/>
              <p:nvPr/>
            </p:nvSpPr>
            <p:spPr>
              <a:xfrm rot="5400000">
                <a:off x="7854646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8" name="타원 147">
                <a:extLst>
                  <a:ext uri="{FF2B5EF4-FFF2-40B4-BE49-F238E27FC236}">
                    <a16:creationId xmlns:a16="http://schemas.microsoft.com/office/drawing/2014/main" id="{87694B29-5C93-4A5C-85D1-2D99DB0BFE35}"/>
                  </a:ext>
                </a:extLst>
              </p:cNvPr>
              <p:cNvSpPr/>
              <p:nvPr/>
            </p:nvSpPr>
            <p:spPr>
              <a:xfrm rot="5400000">
                <a:off x="7574551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9" name="타원 148">
                <a:extLst>
                  <a:ext uri="{FF2B5EF4-FFF2-40B4-BE49-F238E27FC236}">
                    <a16:creationId xmlns:a16="http://schemas.microsoft.com/office/drawing/2014/main" id="{8DD52DE7-821C-45AC-A23C-C0E76F2B52B9}"/>
                  </a:ext>
                </a:extLst>
              </p:cNvPr>
              <p:cNvSpPr/>
              <p:nvPr/>
            </p:nvSpPr>
            <p:spPr>
              <a:xfrm rot="5400000">
                <a:off x="7294457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0" name="타원 149">
                <a:extLst>
                  <a:ext uri="{FF2B5EF4-FFF2-40B4-BE49-F238E27FC236}">
                    <a16:creationId xmlns:a16="http://schemas.microsoft.com/office/drawing/2014/main" id="{A41A443D-2031-4FCF-84F5-2CD5D50F2201}"/>
                  </a:ext>
                </a:extLst>
              </p:cNvPr>
              <p:cNvSpPr/>
              <p:nvPr/>
            </p:nvSpPr>
            <p:spPr>
              <a:xfrm rot="5400000">
                <a:off x="7014363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1" name="타원 150">
                <a:extLst>
                  <a:ext uri="{FF2B5EF4-FFF2-40B4-BE49-F238E27FC236}">
                    <a16:creationId xmlns:a16="http://schemas.microsoft.com/office/drawing/2014/main" id="{F36572D8-CB07-4C4A-A846-45779120DA8A}"/>
                  </a:ext>
                </a:extLst>
              </p:cNvPr>
              <p:cNvSpPr/>
              <p:nvPr/>
            </p:nvSpPr>
            <p:spPr>
              <a:xfrm rot="5400000">
                <a:off x="6734268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2" name="타원 151">
                <a:extLst>
                  <a:ext uri="{FF2B5EF4-FFF2-40B4-BE49-F238E27FC236}">
                    <a16:creationId xmlns:a16="http://schemas.microsoft.com/office/drawing/2014/main" id="{3C219EE0-68EE-445E-AC9E-4F2D92569CE8}"/>
                  </a:ext>
                </a:extLst>
              </p:cNvPr>
              <p:cNvSpPr/>
              <p:nvPr/>
            </p:nvSpPr>
            <p:spPr>
              <a:xfrm rot="5400000">
                <a:off x="6454174" y="4926569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78EB84A2-A772-479C-ADA7-799BB12997B3}"/>
                </a:ext>
              </a:extLst>
            </p:cNvPr>
            <p:cNvGrpSpPr/>
            <p:nvPr/>
          </p:nvGrpSpPr>
          <p:grpSpPr>
            <a:xfrm>
              <a:off x="292100" y="4664247"/>
              <a:ext cx="9321800" cy="78697"/>
              <a:chOff x="292100" y="4664247"/>
              <a:chExt cx="9321800" cy="78697"/>
            </a:xfrm>
            <a:solidFill>
              <a:srgbClr val="FAFAFA"/>
            </a:solidFill>
          </p:grpSpPr>
          <p:sp>
            <p:nvSpPr>
              <p:cNvPr id="85" name="타원 84">
                <a:extLst>
                  <a:ext uri="{FF2B5EF4-FFF2-40B4-BE49-F238E27FC236}">
                    <a16:creationId xmlns:a16="http://schemas.microsoft.com/office/drawing/2014/main" id="{C62533B6-8B3E-4DC8-A7C7-CE3E816B89FA}"/>
                  </a:ext>
                </a:extLst>
              </p:cNvPr>
              <p:cNvSpPr/>
              <p:nvPr/>
            </p:nvSpPr>
            <p:spPr>
              <a:xfrm rot="5400000">
                <a:off x="6174080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6" name="타원 85">
                <a:extLst>
                  <a:ext uri="{FF2B5EF4-FFF2-40B4-BE49-F238E27FC236}">
                    <a16:creationId xmlns:a16="http://schemas.microsoft.com/office/drawing/2014/main" id="{BDA77480-A73C-49AC-89C6-E15438BD1DE3}"/>
                  </a:ext>
                </a:extLst>
              </p:cNvPr>
              <p:cNvSpPr/>
              <p:nvPr/>
            </p:nvSpPr>
            <p:spPr>
              <a:xfrm rot="5400000">
                <a:off x="5893985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7" name="타원 86">
                <a:extLst>
                  <a:ext uri="{FF2B5EF4-FFF2-40B4-BE49-F238E27FC236}">
                    <a16:creationId xmlns:a16="http://schemas.microsoft.com/office/drawing/2014/main" id="{C80E80B0-0794-455A-B84F-0794B0D7F590}"/>
                  </a:ext>
                </a:extLst>
              </p:cNvPr>
              <p:cNvSpPr/>
              <p:nvPr/>
            </p:nvSpPr>
            <p:spPr>
              <a:xfrm rot="5400000">
                <a:off x="5613891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8" name="타원 87">
                <a:extLst>
                  <a:ext uri="{FF2B5EF4-FFF2-40B4-BE49-F238E27FC236}">
                    <a16:creationId xmlns:a16="http://schemas.microsoft.com/office/drawing/2014/main" id="{4A66E497-2DA3-44FF-AC71-7D91073960F9}"/>
                  </a:ext>
                </a:extLst>
              </p:cNvPr>
              <p:cNvSpPr/>
              <p:nvPr/>
            </p:nvSpPr>
            <p:spPr>
              <a:xfrm rot="5400000">
                <a:off x="5333797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9" name="타원 88">
                <a:extLst>
                  <a:ext uri="{FF2B5EF4-FFF2-40B4-BE49-F238E27FC236}">
                    <a16:creationId xmlns:a16="http://schemas.microsoft.com/office/drawing/2014/main" id="{7AF28A40-2E95-4172-8794-54C26D642934}"/>
                  </a:ext>
                </a:extLst>
              </p:cNvPr>
              <p:cNvSpPr/>
              <p:nvPr/>
            </p:nvSpPr>
            <p:spPr>
              <a:xfrm rot="5400000">
                <a:off x="5053702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0" name="타원 89">
                <a:extLst>
                  <a:ext uri="{FF2B5EF4-FFF2-40B4-BE49-F238E27FC236}">
                    <a16:creationId xmlns:a16="http://schemas.microsoft.com/office/drawing/2014/main" id="{E45C25D2-A798-4C44-A69E-FC5D226BCABB}"/>
                  </a:ext>
                </a:extLst>
              </p:cNvPr>
              <p:cNvSpPr/>
              <p:nvPr/>
            </p:nvSpPr>
            <p:spPr>
              <a:xfrm rot="5400000">
                <a:off x="4773608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1" name="타원 90">
                <a:extLst>
                  <a:ext uri="{FF2B5EF4-FFF2-40B4-BE49-F238E27FC236}">
                    <a16:creationId xmlns:a16="http://schemas.microsoft.com/office/drawing/2014/main" id="{4A65124B-66D5-4AC4-B467-B09D32986668}"/>
                  </a:ext>
                </a:extLst>
              </p:cNvPr>
              <p:cNvSpPr/>
              <p:nvPr/>
            </p:nvSpPr>
            <p:spPr>
              <a:xfrm rot="5400000">
                <a:off x="4493514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2" name="타원 91">
                <a:extLst>
                  <a:ext uri="{FF2B5EF4-FFF2-40B4-BE49-F238E27FC236}">
                    <a16:creationId xmlns:a16="http://schemas.microsoft.com/office/drawing/2014/main" id="{03A17FE8-E4A3-4686-A80C-41E10BE866EF}"/>
                  </a:ext>
                </a:extLst>
              </p:cNvPr>
              <p:cNvSpPr/>
              <p:nvPr/>
            </p:nvSpPr>
            <p:spPr>
              <a:xfrm rot="5400000">
                <a:off x="4213419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3" name="타원 92">
                <a:extLst>
                  <a:ext uri="{FF2B5EF4-FFF2-40B4-BE49-F238E27FC236}">
                    <a16:creationId xmlns:a16="http://schemas.microsoft.com/office/drawing/2014/main" id="{C6879C4C-1724-47CD-90A5-2224EFB18697}"/>
                  </a:ext>
                </a:extLst>
              </p:cNvPr>
              <p:cNvSpPr/>
              <p:nvPr/>
            </p:nvSpPr>
            <p:spPr>
              <a:xfrm rot="5400000">
                <a:off x="3933325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타원 93">
                <a:extLst>
                  <a:ext uri="{FF2B5EF4-FFF2-40B4-BE49-F238E27FC236}">
                    <a16:creationId xmlns:a16="http://schemas.microsoft.com/office/drawing/2014/main" id="{406D01DE-A38C-4F70-AA33-184E4CCD8A94}"/>
                  </a:ext>
                </a:extLst>
              </p:cNvPr>
              <p:cNvSpPr/>
              <p:nvPr/>
            </p:nvSpPr>
            <p:spPr>
              <a:xfrm rot="5400000">
                <a:off x="3653231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5" name="타원 94">
                <a:extLst>
                  <a:ext uri="{FF2B5EF4-FFF2-40B4-BE49-F238E27FC236}">
                    <a16:creationId xmlns:a16="http://schemas.microsoft.com/office/drawing/2014/main" id="{66CBC3C6-AC51-4EFE-A302-6E35DDB85E80}"/>
                  </a:ext>
                </a:extLst>
              </p:cNvPr>
              <p:cNvSpPr/>
              <p:nvPr/>
            </p:nvSpPr>
            <p:spPr>
              <a:xfrm rot="5400000">
                <a:off x="3373137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6" name="타원 95">
                <a:extLst>
                  <a:ext uri="{FF2B5EF4-FFF2-40B4-BE49-F238E27FC236}">
                    <a16:creationId xmlns:a16="http://schemas.microsoft.com/office/drawing/2014/main" id="{6955F13B-3A05-4858-8CE2-5082E28F33B1}"/>
                  </a:ext>
                </a:extLst>
              </p:cNvPr>
              <p:cNvSpPr/>
              <p:nvPr/>
            </p:nvSpPr>
            <p:spPr>
              <a:xfrm rot="5400000">
                <a:off x="3093042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7" name="타원 96">
                <a:extLst>
                  <a:ext uri="{FF2B5EF4-FFF2-40B4-BE49-F238E27FC236}">
                    <a16:creationId xmlns:a16="http://schemas.microsoft.com/office/drawing/2014/main" id="{5DB88971-9E4C-4FDB-92F2-DB468F40528E}"/>
                  </a:ext>
                </a:extLst>
              </p:cNvPr>
              <p:cNvSpPr/>
              <p:nvPr/>
            </p:nvSpPr>
            <p:spPr>
              <a:xfrm rot="5400000">
                <a:off x="2812948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8" name="타원 97">
                <a:extLst>
                  <a:ext uri="{FF2B5EF4-FFF2-40B4-BE49-F238E27FC236}">
                    <a16:creationId xmlns:a16="http://schemas.microsoft.com/office/drawing/2014/main" id="{F2086246-EF6B-4042-8421-3CFC000E4A47}"/>
                  </a:ext>
                </a:extLst>
              </p:cNvPr>
              <p:cNvSpPr/>
              <p:nvPr/>
            </p:nvSpPr>
            <p:spPr>
              <a:xfrm rot="5400000">
                <a:off x="2532854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9" name="타원 98">
                <a:extLst>
                  <a:ext uri="{FF2B5EF4-FFF2-40B4-BE49-F238E27FC236}">
                    <a16:creationId xmlns:a16="http://schemas.microsoft.com/office/drawing/2014/main" id="{0B074786-5561-4C7D-B954-0B5989A59718}"/>
                  </a:ext>
                </a:extLst>
              </p:cNvPr>
              <p:cNvSpPr/>
              <p:nvPr/>
            </p:nvSpPr>
            <p:spPr>
              <a:xfrm rot="5400000">
                <a:off x="2252759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0" name="타원 99">
                <a:extLst>
                  <a:ext uri="{FF2B5EF4-FFF2-40B4-BE49-F238E27FC236}">
                    <a16:creationId xmlns:a16="http://schemas.microsoft.com/office/drawing/2014/main" id="{2547EAFA-90FF-4A95-A534-80D07542E6BC}"/>
                  </a:ext>
                </a:extLst>
              </p:cNvPr>
              <p:cNvSpPr/>
              <p:nvPr/>
            </p:nvSpPr>
            <p:spPr>
              <a:xfrm rot="5400000">
                <a:off x="1972665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1" name="타원 100">
                <a:extLst>
                  <a:ext uri="{FF2B5EF4-FFF2-40B4-BE49-F238E27FC236}">
                    <a16:creationId xmlns:a16="http://schemas.microsoft.com/office/drawing/2014/main" id="{3679A82F-1DA8-4820-B6C8-8D6547BC67E7}"/>
                  </a:ext>
                </a:extLst>
              </p:cNvPr>
              <p:cNvSpPr/>
              <p:nvPr/>
            </p:nvSpPr>
            <p:spPr>
              <a:xfrm rot="5400000">
                <a:off x="1692571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2" name="타원 101">
                <a:extLst>
                  <a:ext uri="{FF2B5EF4-FFF2-40B4-BE49-F238E27FC236}">
                    <a16:creationId xmlns:a16="http://schemas.microsoft.com/office/drawing/2014/main" id="{173B96EE-BE99-4D9B-9B89-6F4A82848E0C}"/>
                  </a:ext>
                </a:extLst>
              </p:cNvPr>
              <p:cNvSpPr/>
              <p:nvPr/>
            </p:nvSpPr>
            <p:spPr>
              <a:xfrm rot="5400000">
                <a:off x="1412476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3" name="타원 102">
                <a:extLst>
                  <a:ext uri="{FF2B5EF4-FFF2-40B4-BE49-F238E27FC236}">
                    <a16:creationId xmlns:a16="http://schemas.microsoft.com/office/drawing/2014/main" id="{7AAEF96B-1632-421E-82F6-35EEEE77DE0A}"/>
                  </a:ext>
                </a:extLst>
              </p:cNvPr>
              <p:cNvSpPr/>
              <p:nvPr/>
            </p:nvSpPr>
            <p:spPr>
              <a:xfrm rot="5400000">
                <a:off x="1132382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4" name="타원 103">
                <a:extLst>
                  <a:ext uri="{FF2B5EF4-FFF2-40B4-BE49-F238E27FC236}">
                    <a16:creationId xmlns:a16="http://schemas.microsoft.com/office/drawing/2014/main" id="{38586ED3-553B-496D-AF96-B59DD2D7D21C}"/>
                  </a:ext>
                </a:extLst>
              </p:cNvPr>
              <p:cNvSpPr/>
              <p:nvPr/>
            </p:nvSpPr>
            <p:spPr>
              <a:xfrm rot="5400000">
                <a:off x="852288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5" name="타원 104">
                <a:extLst>
                  <a:ext uri="{FF2B5EF4-FFF2-40B4-BE49-F238E27FC236}">
                    <a16:creationId xmlns:a16="http://schemas.microsoft.com/office/drawing/2014/main" id="{AF341FAE-4788-4D94-9A9D-0F39C246B25C}"/>
                  </a:ext>
                </a:extLst>
              </p:cNvPr>
              <p:cNvSpPr/>
              <p:nvPr/>
            </p:nvSpPr>
            <p:spPr>
              <a:xfrm rot="5400000">
                <a:off x="572193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6" name="타원 105">
                <a:extLst>
                  <a:ext uri="{FF2B5EF4-FFF2-40B4-BE49-F238E27FC236}">
                    <a16:creationId xmlns:a16="http://schemas.microsoft.com/office/drawing/2014/main" id="{935E6C0C-0FF2-46D9-82C4-D13C5185CEB2}"/>
                  </a:ext>
                </a:extLst>
              </p:cNvPr>
              <p:cNvSpPr/>
              <p:nvPr/>
            </p:nvSpPr>
            <p:spPr>
              <a:xfrm rot="5400000">
                <a:off x="292099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7" name="타원 106">
                <a:extLst>
                  <a:ext uri="{FF2B5EF4-FFF2-40B4-BE49-F238E27FC236}">
                    <a16:creationId xmlns:a16="http://schemas.microsoft.com/office/drawing/2014/main" id="{138F732C-DDFA-499B-91F3-5B223446CC1F}"/>
                  </a:ext>
                </a:extLst>
              </p:cNvPr>
              <p:cNvSpPr/>
              <p:nvPr/>
            </p:nvSpPr>
            <p:spPr>
              <a:xfrm rot="5400000">
                <a:off x="9535203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8" name="타원 107">
                <a:extLst>
                  <a:ext uri="{FF2B5EF4-FFF2-40B4-BE49-F238E27FC236}">
                    <a16:creationId xmlns:a16="http://schemas.microsoft.com/office/drawing/2014/main" id="{B819ADB2-D9E3-4249-9F69-17E6A35EB722}"/>
                  </a:ext>
                </a:extLst>
              </p:cNvPr>
              <p:cNvSpPr/>
              <p:nvPr/>
            </p:nvSpPr>
            <p:spPr>
              <a:xfrm rot="5400000">
                <a:off x="9255117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9" name="타원 108">
                <a:extLst>
                  <a:ext uri="{FF2B5EF4-FFF2-40B4-BE49-F238E27FC236}">
                    <a16:creationId xmlns:a16="http://schemas.microsoft.com/office/drawing/2014/main" id="{A98F2EF0-412D-4C38-AE63-09FC7463F9F3}"/>
                  </a:ext>
                </a:extLst>
              </p:cNvPr>
              <p:cNvSpPr/>
              <p:nvPr/>
            </p:nvSpPr>
            <p:spPr>
              <a:xfrm rot="5400000">
                <a:off x="8975023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0" name="타원 109">
                <a:extLst>
                  <a:ext uri="{FF2B5EF4-FFF2-40B4-BE49-F238E27FC236}">
                    <a16:creationId xmlns:a16="http://schemas.microsoft.com/office/drawing/2014/main" id="{A9CF4176-223F-4448-A645-DCE4F1B8AED8}"/>
                  </a:ext>
                </a:extLst>
              </p:cNvPr>
              <p:cNvSpPr/>
              <p:nvPr/>
            </p:nvSpPr>
            <p:spPr>
              <a:xfrm rot="5400000">
                <a:off x="8694929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1" name="타원 110">
                <a:extLst>
                  <a:ext uri="{FF2B5EF4-FFF2-40B4-BE49-F238E27FC236}">
                    <a16:creationId xmlns:a16="http://schemas.microsoft.com/office/drawing/2014/main" id="{3608F760-5138-49DA-A9F4-D57C7DE83664}"/>
                  </a:ext>
                </a:extLst>
              </p:cNvPr>
              <p:cNvSpPr/>
              <p:nvPr/>
            </p:nvSpPr>
            <p:spPr>
              <a:xfrm rot="5400000">
                <a:off x="8414834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2" name="타원 111">
                <a:extLst>
                  <a:ext uri="{FF2B5EF4-FFF2-40B4-BE49-F238E27FC236}">
                    <a16:creationId xmlns:a16="http://schemas.microsoft.com/office/drawing/2014/main" id="{B0B10812-536F-4D87-A71C-3B3E3FA77564}"/>
                  </a:ext>
                </a:extLst>
              </p:cNvPr>
              <p:cNvSpPr/>
              <p:nvPr/>
            </p:nvSpPr>
            <p:spPr>
              <a:xfrm rot="5400000">
                <a:off x="8134740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3" name="타원 112">
                <a:extLst>
                  <a:ext uri="{FF2B5EF4-FFF2-40B4-BE49-F238E27FC236}">
                    <a16:creationId xmlns:a16="http://schemas.microsoft.com/office/drawing/2014/main" id="{6D1D571C-EBF4-4BAB-A332-7F14E5B0F9AA}"/>
                  </a:ext>
                </a:extLst>
              </p:cNvPr>
              <p:cNvSpPr/>
              <p:nvPr/>
            </p:nvSpPr>
            <p:spPr>
              <a:xfrm rot="5400000">
                <a:off x="7854646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4" name="타원 113">
                <a:extLst>
                  <a:ext uri="{FF2B5EF4-FFF2-40B4-BE49-F238E27FC236}">
                    <a16:creationId xmlns:a16="http://schemas.microsoft.com/office/drawing/2014/main" id="{A59410FD-6123-4097-913F-DA7E7AA557B3}"/>
                  </a:ext>
                </a:extLst>
              </p:cNvPr>
              <p:cNvSpPr/>
              <p:nvPr/>
            </p:nvSpPr>
            <p:spPr>
              <a:xfrm rot="5400000">
                <a:off x="7574551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5" name="타원 114">
                <a:extLst>
                  <a:ext uri="{FF2B5EF4-FFF2-40B4-BE49-F238E27FC236}">
                    <a16:creationId xmlns:a16="http://schemas.microsoft.com/office/drawing/2014/main" id="{D54757AA-4DBC-466C-A692-77907E52920F}"/>
                  </a:ext>
                </a:extLst>
              </p:cNvPr>
              <p:cNvSpPr/>
              <p:nvPr/>
            </p:nvSpPr>
            <p:spPr>
              <a:xfrm rot="5400000">
                <a:off x="7294457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6" name="타원 115">
                <a:extLst>
                  <a:ext uri="{FF2B5EF4-FFF2-40B4-BE49-F238E27FC236}">
                    <a16:creationId xmlns:a16="http://schemas.microsoft.com/office/drawing/2014/main" id="{0D9630F1-ED34-41F5-A5CE-C23A05141AB7}"/>
                  </a:ext>
                </a:extLst>
              </p:cNvPr>
              <p:cNvSpPr/>
              <p:nvPr/>
            </p:nvSpPr>
            <p:spPr>
              <a:xfrm rot="5400000">
                <a:off x="7014363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7" name="타원 116">
                <a:extLst>
                  <a:ext uri="{FF2B5EF4-FFF2-40B4-BE49-F238E27FC236}">
                    <a16:creationId xmlns:a16="http://schemas.microsoft.com/office/drawing/2014/main" id="{EF2EBC75-5244-467E-BC1E-EFD5ED396E0D}"/>
                  </a:ext>
                </a:extLst>
              </p:cNvPr>
              <p:cNvSpPr/>
              <p:nvPr/>
            </p:nvSpPr>
            <p:spPr>
              <a:xfrm rot="5400000">
                <a:off x="6734268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8" name="타원 117">
                <a:extLst>
                  <a:ext uri="{FF2B5EF4-FFF2-40B4-BE49-F238E27FC236}">
                    <a16:creationId xmlns:a16="http://schemas.microsoft.com/office/drawing/2014/main" id="{FB5A8A1C-E94B-43A6-B2ED-F0BAE1DB146B}"/>
                  </a:ext>
                </a:extLst>
              </p:cNvPr>
              <p:cNvSpPr/>
              <p:nvPr/>
            </p:nvSpPr>
            <p:spPr>
              <a:xfrm rot="5400000">
                <a:off x="6454174" y="4664248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AA1443BF-6FB1-4096-B720-CE6E83C6F8D6}"/>
                </a:ext>
              </a:extLst>
            </p:cNvPr>
            <p:cNvGrpSpPr/>
            <p:nvPr/>
          </p:nvGrpSpPr>
          <p:grpSpPr>
            <a:xfrm>
              <a:off x="292100" y="4401925"/>
              <a:ext cx="9321800" cy="78697"/>
              <a:chOff x="292100" y="4401925"/>
              <a:chExt cx="9321800" cy="78697"/>
            </a:xfrm>
            <a:solidFill>
              <a:srgbClr val="FFFFFF"/>
            </a:solidFill>
          </p:grpSpPr>
          <p:sp>
            <p:nvSpPr>
              <p:cNvPr id="51" name="타원 50">
                <a:extLst>
                  <a:ext uri="{FF2B5EF4-FFF2-40B4-BE49-F238E27FC236}">
                    <a16:creationId xmlns:a16="http://schemas.microsoft.com/office/drawing/2014/main" id="{82F811D7-819C-44A7-A46C-31C51342460C}"/>
                  </a:ext>
                </a:extLst>
              </p:cNvPr>
              <p:cNvSpPr/>
              <p:nvPr/>
            </p:nvSpPr>
            <p:spPr>
              <a:xfrm rot="5400000">
                <a:off x="6174080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2" name="타원 51">
                <a:extLst>
                  <a:ext uri="{FF2B5EF4-FFF2-40B4-BE49-F238E27FC236}">
                    <a16:creationId xmlns:a16="http://schemas.microsoft.com/office/drawing/2014/main" id="{76D6DBFB-CD2D-4E04-A439-3F747EB95F30}"/>
                  </a:ext>
                </a:extLst>
              </p:cNvPr>
              <p:cNvSpPr/>
              <p:nvPr/>
            </p:nvSpPr>
            <p:spPr>
              <a:xfrm rot="5400000">
                <a:off x="5893985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타원 52">
                <a:extLst>
                  <a:ext uri="{FF2B5EF4-FFF2-40B4-BE49-F238E27FC236}">
                    <a16:creationId xmlns:a16="http://schemas.microsoft.com/office/drawing/2014/main" id="{4C915DC3-D74F-480F-99D6-11776859EB44}"/>
                  </a:ext>
                </a:extLst>
              </p:cNvPr>
              <p:cNvSpPr/>
              <p:nvPr/>
            </p:nvSpPr>
            <p:spPr>
              <a:xfrm rot="5400000">
                <a:off x="5613891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4" name="타원 53">
                <a:extLst>
                  <a:ext uri="{FF2B5EF4-FFF2-40B4-BE49-F238E27FC236}">
                    <a16:creationId xmlns:a16="http://schemas.microsoft.com/office/drawing/2014/main" id="{474A324F-BC16-43A9-AC5D-3EC43B1852C9}"/>
                  </a:ext>
                </a:extLst>
              </p:cNvPr>
              <p:cNvSpPr/>
              <p:nvPr/>
            </p:nvSpPr>
            <p:spPr>
              <a:xfrm rot="5400000">
                <a:off x="5333797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타원 54">
                <a:extLst>
                  <a:ext uri="{FF2B5EF4-FFF2-40B4-BE49-F238E27FC236}">
                    <a16:creationId xmlns:a16="http://schemas.microsoft.com/office/drawing/2014/main" id="{0F2B6A05-D823-4316-8738-A257DCF0D048}"/>
                  </a:ext>
                </a:extLst>
              </p:cNvPr>
              <p:cNvSpPr/>
              <p:nvPr/>
            </p:nvSpPr>
            <p:spPr>
              <a:xfrm rot="5400000">
                <a:off x="5053702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타원 55">
                <a:extLst>
                  <a:ext uri="{FF2B5EF4-FFF2-40B4-BE49-F238E27FC236}">
                    <a16:creationId xmlns:a16="http://schemas.microsoft.com/office/drawing/2014/main" id="{CD2B708D-F120-46F9-B695-07B4E1D30A3F}"/>
                  </a:ext>
                </a:extLst>
              </p:cNvPr>
              <p:cNvSpPr/>
              <p:nvPr/>
            </p:nvSpPr>
            <p:spPr>
              <a:xfrm rot="5400000">
                <a:off x="4773608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7" name="타원 56">
                <a:extLst>
                  <a:ext uri="{FF2B5EF4-FFF2-40B4-BE49-F238E27FC236}">
                    <a16:creationId xmlns:a16="http://schemas.microsoft.com/office/drawing/2014/main" id="{54518F0E-0355-4917-886C-0B25129B7E71}"/>
                  </a:ext>
                </a:extLst>
              </p:cNvPr>
              <p:cNvSpPr/>
              <p:nvPr/>
            </p:nvSpPr>
            <p:spPr>
              <a:xfrm rot="5400000">
                <a:off x="4493514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타원 57">
                <a:extLst>
                  <a:ext uri="{FF2B5EF4-FFF2-40B4-BE49-F238E27FC236}">
                    <a16:creationId xmlns:a16="http://schemas.microsoft.com/office/drawing/2014/main" id="{8E33BC6D-FFE7-4F5F-BBCD-EF4DDC59392D}"/>
                  </a:ext>
                </a:extLst>
              </p:cNvPr>
              <p:cNvSpPr/>
              <p:nvPr/>
            </p:nvSpPr>
            <p:spPr>
              <a:xfrm rot="5400000">
                <a:off x="4213419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9" name="타원 58">
                <a:extLst>
                  <a:ext uri="{FF2B5EF4-FFF2-40B4-BE49-F238E27FC236}">
                    <a16:creationId xmlns:a16="http://schemas.microsoft.com/office/drawing/2014/main" id="{FD66642B-560B-4FE3-AF5B-DEDA86ACD4F8}"/>
                  </a:ext>
                </a:extLst>
              </p:cNvPr>
              <p:cNvSpPr/>
              <p:nvPr/>
            </p:nvSpPr>
            <p:spPr>
              <a:xfrm rot="5400000">
                <a:off x="3933325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0" name="타원 59">
                <a:extLst>
                  <a:ext uri="{FF2B5EF4-FFF2-40B4-BE49-F238E27FC236}">
                    <a16:creationId xmlns:a16="http://schemas.microsoft.com/office/drawing/2014/main" id="{EA721975-1E10-4F57-B2C8-6336AE9F6D7F}"/>
                  </a:ext>
                </a:extLst>
              </p:cNvPr>
              <p:cNvSpPr/>
              <p:nvPr/>
            </p:nvSpPr>
            <p:spPr>
              <a:xfrm rot="5400000">
                <a:off x="3653231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1" name="타원 60">
                <a:extLst>
                  <a:ext uri="{FF2B5EF4-FFF2-40B4-BE49-F238E27FC236}">
                    <a16:creationId xmlns:a16="http://schemas.microsoft.com/office/drawing/2014/main" id="{0C029206-4646-4F08-9367-E64D6EC175DB}"/>
                  </a:ext>
                </a:extLst>
              </p:cNvPr>
              <p:cNvSpPr/>
              <p:nvPr/>
            </p:nvSpPr>
            <p:spPr>
              <a:xfrm rot="5400000">
                <a:off x="3373137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2" name="타원 61">
                <a:extLst>
                  <a:ext uri="{FF2B5EF4-FFF2-40B4-BE49-F238E27FC236}">
                    <a16:creationId xmlns:a16="http://schemas.microsoft.com/office/drawing/2014/main" id="{DFCCAF01-889B-497F-9391-483CB8A2CE0C}"/>
                  </a:ext>
                </a:extLst>
              </p:cNvPr>
              <p:cNvSpPr/>
              <p:nvPr/>
            </p:nvSpPr>
            <p:spPr>
              <a:xfrm rot="5400000">
                <a:off x="3093042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3" name="타원 62">
                <a:extLst>
                  <a:ext uri="{FF2B5EF4-FFF2-40B4-BE49-F238E27FC236}">
                    <a16:creationId xmlns:a16="http://schemas.microsoft.com/office/drawing/2014/main" id="{022894BC-B742-4F17-85A3-F0896BB57966}"/>
                  </a:ext>
                </a:extLst>
              </p:cNvPr>
              <p:cNvSpPr/>
              <p:nvPr/>
            </p:nvSpPr>
            <p:spPr>
              <a:xfrm rot="5400000">
                <a:off x="2812948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4" name="타원 63">
                <a:extLst>
                  <a:ext uri="{FF2B5EF4-FFF2-40B4-BE49-F238E27FC236}">
                    <a16:creationId xmlns:a16="http://schemas.microsoft.com/office/drawing/2014/main" id="{98B3F05F-7424-4B1C-A357-2EEF2B8DBF71}"/>
                  </a:ext>
                </a:extLst>
              </p:cNvPr>
              <p:cNvSpPr/>
              <p:nvPr/>
            </p:nvSpPr>
            <p:spPr>
              <a:xfrm rot="5400000">
                <a:off x="2532854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5" name="타원 64">
                <a:extLst>
                  <a:ext uri="{FF2B5EF4-FFF2-40B4-BE49-F238E27FC236}">
                    <a16:creationId xmlns:a16="http://schemas.microsoft.com/office/drawing/2014/main" id="{6A43E326-6468-4CBD-B676-952175B2D1F9}"/>
                  </a:ext>
                </a:extLst>
              </p:cNvPr>
              <p:cNvSpPr/>
              <p:nvPr/>
            </p:nvSpPr>
            <p:spPr>
              <a:xfrm rot="5400000">
                <a:off x="2252759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6" name="타원 65">
                <a:extLst>
                  <a:ext uri="{FF2B5EF4-FFF2-40B4-BE49-F238E27FC236}">
                    <a16:creationId xmlns:a16="http://schemas.microsoft.com/office/drawing/2014/main" id="{AFA3B61F-54B2-4DF6-BC90-8C1EE4035AE4}"/>
                  </a:ext>
                </a:extLst>
              </p:cNvPr>
              <p:cNvSpPr/>
              <p:nvPr/>
            </p:nvSpPr>
            <p:spPr>
              <a:xfrm rot="5400000">
                <a:off x="1972665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79F102CB-4B89-494C-97BD-0D5E8E8940A7}"/>
                  </a:ext>
                </a:extLst>
              </p:cNvPr>
              <p:cNvSpPr/>
              <p:nvPr/>
            </p:nvSpPr>
            <p:spPr>
              <a:xfrm rot="5400000">
                <a:off x="1692571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8" name="타원 67">
                <a:extLst>
                  <a:ext uri="{FF2B5EF4-FFF2-40B4-BE49-F238E27FC236}">
                    <a16:creationId xmlns:a16="http://schemas.microsoft.com/office/drawing/2014/main" id="{B3D90E15-B286-40BC-9F40-45A2F01FE98A}"/>
                  </a:ext>
                </a:extLst>
              </p:cNvPr>
              <p:cNvSpPr/>
              <p:nvPr/>
            </p:nvSpPr>
            <p:spPr>
              <a:xfrm rot="5400000">
                <a:off x="1412476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9" name="타원 68">
                <a:extLst>
                  <a:ext uri="{FF2B5EF4-FFF2-40B4-BE49-F238E27FC236}">
                    <a16:creationId xmlns:a16="http://schemas.microsoft.com/office/drawing/2014/main" id="{48C5D460-60A2-4D90-9CEA-433BF3B23C42}"/>
                  </a:ext>
                </a:extLst>
              </p:cNvPr>
              <p:cNvSpPr/>
              <p:nvPr/>
            </p:nvSpPr>
            <p:spPr>
              <a:xfrm rot="5400000">
                <a:off x="1132382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0" name="타원 69">
                <a:extLst>
                  <a:ext uri="{FF2B5EF4-FFF2-40B4-BE49-F238E27FC236}">
                    <a16:creationId xmlns:a16="http://schemas.microsoft.com/office/drawing/2014/main" id="{1F723F5E-0D52-4C57-BE09-DDD43449B5FE}"/>
                  </a:ext>
                </a:extLst>
              </p:cNvPr>
              <p:cNvSpPr/>
              <p:nvPr/>
            </p:nvSpPr>
            <p:spPr>
              <a:xfrm rot="5400000">
                <a:off x="852288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1" name="타원 70">
                <a:extLst>
                  <a:ext uri="{FF2B5EF4-FFF2-40B4-BE49-F238E27FC236}">
                    <a16:creationId xmlns:a16="http://schemas.microsoft.com/office/drawing/2014/main" id="{64EF9F3B-5A4C-469E-8BAD-145DA646DA9C}"/>
                  </a:ext>
                </a:extLst>
              </p:cNvPr>
              <p:cNvSpPr/>
              <p:nvPr/>
            </p:nvSpPr>
            <p:spPr>
              <a:xfrm rot="5400000">
                <a:off x="572193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2" name="타원 71">
                <a:extLst>
                  <a:ext uri="{FF2B5EF4-FFF2-40B4-BE49-F238E27FC236}">
                    <a16:creationId xmlns:a16="http://schemas.microsoft.com/office/drawing/2014/main" id="{F5AC2147-CECF-4A35-A642-6382A109BB72}"/>
                  </a:ext>
                </a:extLst>
              </p:cNvPr>
              <p:cNvSpPr/>
              <p:nvPr/>
            </p:nvSpPr>
            <p:spPr>
              <a:xfrm rot="5400000">
                <a:off x="292099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타원 72">
                <a:extLst>
                  <a:ext uri="{FF2B5EF4-FFF2-40B4-BE49-F238E27FC236}">
                    <a16:creationId xmlns:a16="http://schemas.microsoft.com/office/drawing/2014/main" id="{36B91F35-3D3F-4C8A-A7FB-EAB289A95130}"/>
                  </a:ext>
                </a:extLst>
              </p:cNvPr>
              <p:cNvSpPr/>
              <p:nvPr/>
            </p:nvSpPr>
            <p:spPr>
              <a:xfrm rot="5400000">
                <a:off x="9535203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4" name="타원 73">
                <a:extLst>
                  <a:ext uri="{FF2B5EF4-FFF2-40B4-BE49-F238E27FC236}">
                    <a16:creationId xmlns:a16="http://schemas.microsoft.com/office/drawing/2014/main" id="{C2344675-1CF0-484A-9627-11B2FBAC5D8D}"/>
                  </a:ext>
                </a:extLst>
              </p:cNvPr>
              <p:cNvSpPr/>
              <p:nvPr/>
            </p:nvSpPr>
            <p:spPr>
              <a:xfrm rot="5400000">
                <a:off x="9255117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5" name="타원 74">
                <a:extLst>
                  <a:ext uri="{FF2B5EF4-FFF2-40B4-BE49-F238E27FC236}">
                    <a16:creationId xmlns:a16="http://schemas.microsoft.com/office/drawing/2014/main" id="{10A1E1C2-BC11-4D6B-A40C-529A5AED337B}"/>
                  </a:ext>
                </a:extLst>
              </p:cNvPr>
              <p:cNvSpPr/>
              <p:nvPr/>
            </p:nvSpPr>
            <p:spPr>
              <a:xfrm rot="5400000">
                <a:off x="8975023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6" name="타원 75">
                <a:extLst>
                  <a:ext uri="{FF2B5EF4-FFF2-40B4-BE49-F238E27FC236}">
                    <a16:creationId xmlns:a16="http://schemas.microsoft.com/office/drawing/2014/main" id="{14C32443-EE58-47E1-95E7-8D14838892A5}"/>
                  </a:ext>
                </a:extLst>
              </p:cNvPr>
              <p:cNvSpPr/>
              <p:nvPr/>
            </p:nvSpPr>
            <p:spPr>
              <a:xfrm rot="5400000">
                <a:off x="8694929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7" name="타원 76">
                <a:extLst>
                  <a:ext uri="{FF2B5EF4-FFF2-40B4-BE49-F238E27FC236}">
                    <a16:creationId xmlns:a16="http://schemas.microsoft.com/office/drawing/2014/main" id="{5E264D57-CDD9-4CBA-91C3-476AF0A5AD75}"/>
                  </a:ext>
                </a:extLst>
              </p:cNvPr>
              <p:cNvSpPr/>
              <p:nvPr/>
            </p:nvSpPr>
            <p:spPr>
              <a:xfrm rot="5400000">
                <a:off x="8414834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8" name="타원 77">
                <a:extLst>
                  <a:ext uri="{FF2B5EF4-FFF2-40B4-BE49-F238E27FC236}">
                    <a16:creationId xmlns:a16="http://schemas.microsoft.com/office/drawing/2014/main" id="{94E9E586-37D5-4ADF-B3D6-D43F633D8414}"/>
                  </a:ext>
                </a:extLst>
              </p:cNvPr>
              <p:cNvSpPr/>
              <p:nvPr/>
            </p:nvSpPr>
            <p:spPr>
              <a:xfrm rot="5400000">
                <a:off x="8134740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9" name="타원 78">
                <a:extLst>
                  <a:ext uri="{FF2B5EF4-FFF2-40B4-BE49-F238E27FC236}">
                    <a16:creationId xmlns:a16="http://schemas.microsoft.com/office/drawing/2014/main" id="{D8EA7676-A780-41F8-A49A-DD924EBC888F}"/>
                  </a:ext>
                </a:extLst>
              </p:cNvPr>
              <p:cNvSpPr/>
              <p:nvPr/>
            </p:nvSpPr>
            <p:spPr>
              <a:xfrm rot="5400000">
                <a:off x="7854646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0" name="타원 79">
                <a:extLst>
                  <a:ext uri="{FF2B5EF4-FFF2-40B4-BE49-F238E27FC236}">
                    <a16:creationId xmlns:a16="http://schemas.microsoft.com/office/drawing/2014/main" id="{EE7A795D-20D8-4574-9BB8-F3A1600F8969}"/>
                  </a:ext>
                </a:extLst>
              </p:cNvPr>
              <p:cNvSpPr/>
              <p:nvPr/>
            </p:nvSpPr>
            <p:spPr>
              <a:xfrm rot="5400000">
                <a:off x="7574551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1" name="타원 80">
                <a:extLst>
                  <a:ext uri="{FF2B5EF4-FFF2-40B4-BE49-F238E27FC236}">
                    <a16:creationId xmlns:a16="http://schemas.microsoft.com/office/drawing/2014/main" id="{D95AD158-E11D-4BDF-804E-0CBB227500B6}"/>
                  </a:ext>
                </a:extLst>
              </p:cNvPr>
              <p:cNvSpPr/>
              <p:nvPr/>
            </p:nvSpPr>
            <p:spPr>
              <a:xfrm rot="5400000">
                <a:off x="7294457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2" name="타원 81">
                <a:extLst>
                  <a:ext uri="{FF2B5EF4-FFF2-40B4-BE49-F238E27FC236}">
                    <a16:creationId xmlns:a16="http://schemas.microsoft.com/office/drawing/2014/main" id="{83B5759D-EA95-4D6C-9478-8A51F24C0775}"/>
                  </a:ext>
                </a:extLst>
              </p:cNvPr>
              <p:cNvSpPr/>
              <p:nvPr/>
            </p:nvSpPr>
            <p:spPr>
              <a:xfrm rot="5400000">
                <a:off x="7014363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3" name="타원 82">
                <a:extLst>
                  <a:ext uri="{FF2B5EF4-FFF2-40B4-BE49-F238E27FC236}">
                    <a16:creationId xmlns:a16="http://schemas.microsoft.com/office/drawing/2014/main" id="{1E3ABAA0-658B-482F-BFAB-E75E9AA3AA42}"/>
                  </a:ext>
                </a:extLst>
              </p:cNvPr>
              <p:cNvSpPr/>
              <p:nvPr/>
            </p:nvSpPr>
            <p:spPr>
              <a:xfrm rot="5400000">
                <a:off x="6734268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4" name="타원 83">
                <a:extLst>
                  <a:ext uri="{FF2B5EF4-FFF2-40B4-BE49-F238E27FC236}">
                    <a16:creationId xmlns:a16="http://schemas.microsoft.com/office/drawing/2014/main" id="{FB0EDA58-5F1B-4835-983E-2B9B8A6FEC33}"/>
                  </a:ext>
                </a:extLst>
              </p:cNvPr>
              <p:cNvSpPr/>
              <p:nvPr/>
            </p:nvSpPr>
            <p:spPr>
              <a:xfrm rot="5400000">
                <a:off x="6454174" y="4401926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C6C60FCC-0A09-438A-AD94-7F1C516A6BB3}"/>
                </a:ext>
              </a:extLst>
            </p:cNvPr>
            <p:cNvGrpSpPr/>
            <p:nvPr/>
          </p:nvGrpSpPr>
          <p:grpSpPr>
            <a:xfrm>
              <a:off x="292100" y="4139603"/>
              <a:ext cx="9321800" cy="78697"/>
              <a:chOff x="292100" y="4139603"/>
              <a:chExt cx="9321800" cy="78697"/>
            </a:xfrm>
            <a:solidFill>
              <a:srgbClr val="FFFFFF"/>
            </a:solidFill>
          </p:grpSpPr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EA2742C9-2435-41E2-AE5C-33EB441FCD42}"/>
                  </a:ext>
                </a:extLst>
              </p:cNvPr>
              <p:cNvSpPr/>
              <p:nvPr/>
            </p:nvSpPr>
            <p:spPr>
              <a:xfrm rot="5400000">
                <a:off x="6174080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타원 17">
                <a:extLst>
                  <a:ext uri="{FF2B5EF4-FFF2-40B4-BE49-F238E27FC236}">
                    <a16:creationId xmlns:a16="http://schemas.microsoft.com/office/drawing/2014/main" id="{C1FDF2F3-347F-4FF0-87D2-8C85C6EAE817}"/>
                  </a:ext>
                </a:extLst>
              </p:cNvPr>
              <p:cNvSpPr/>
              <p:nvPr/>
            </p:nvSpPr>
            <p:spPr>
              <a:xfrm rot="5400000">
                <a:off x="5893985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타원 18">
                <a:extLst>
                  <a:ext uri="{FF2B5EF4-FFF2-40B4-BE49-F238E27FC236}">
                    <a16:creationId xmlns:a16="http://schemas.microsoft.com/office/drawing/2014/main" id="{845C454F-767E-45A4-9F40-D8E0D9AE004F}"/>
                  </a:ext>
                </a:extLst>
              </p:cNvPr>
              <p:cNvSpPr/>
              <p:nvPr/>
            </p:nvSpPr>
            <p:spPr>
              <a:xfrm rot="5400000">
                <a:off x="5613891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타원 19">
                <a:extLst>
                  <a:ext uri="{FF2B5EF4-FFF2-40B4-BE49-F238E27FC236}">
                    <a16:creationId xmlns:a16="http://schemas.microsoft.com/office/drawing/2014/main" id="{BD5812AF-54CC-4CF1-8783-320C20C0EDEF}"/>
                  </a:ext>
                </a:extLst>
              </p:cNvPr>
              <p:cNvSpPr/>
              <p:nvPr/>
            </p:nvSpPr>
            <p:spPr>
              <a:xfrm rot="5400000">
                <a:off x="5333797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타원 20">
                <a:extLst>
                  <a:ext uri="{FF2B5EF4-FFF2-40B4-BE49-F238E27FC236}">
                    <a16:creationId xmlns:a16="http://schemas.microsoft.com/office/drawing/2014/main" id="{B66DF828-2750-4657-81C7-91EB129C76E9}"/>
                  </a:ext>
                </a:extLst>
              </p:cNvPr>
              <p:cNvSpPr/>
              <p:nvPr/>
            </p:nvSpPr>
            <p:spPr>
              <a:xfrm rot="5400000">
                <a:off x="5053702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타원 21">
                <a:extLst>
                  <a:ext uri="{FF2B5EF4-FFF2-40B4-BE49-F238E27FC236}">
                    <a16:creationId xmlns:a16="http://schemas.microsoft.com/office/drawing/2014/main" id="{D983EB65-B942-4C18-95E7-5114F24D13FD}"/>
                  </a:ext>
                </a:extLst>
              </p:cNvPr>
              <p:cNvSpPr/>
              <p:nvPr/>
            </p:nvSpPr>
            <p:spPr>
              <a:xfrm rot="5400000">
                <a:off x="4773608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D3C37A1D-B14A-4686-9994-B1FC81705E17}"/>
                  </a:ext>
                </a:extLst>
              </p:cNvPr>
              <p:cNvSpPr/>
              <p:nvPr/>
            </p:nvSpPr>
            <p:spPr>
              <a:xfrm rot="5400000">
                <a:off x="4493514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63F2B2B5-B1DB-4366-BF19-251A4041969C}"/>
                  </a:ext>
                </a:extLst>
              </p:cNvPr>
              <p:cNvSpPr/>
              <p:nvPr/>
            </p:nvSpPr>
            <p:spPr>
              <a:xfrm rot="5400000">
                <a:off x="4213419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타원 24">
                <a:extLst>
                  <a:ext uri="{FF2B5EF4-FFF2-40B4-BE49-F238E27FC236}">
                    <a16:creationId xmlns:a16="http://schemas.microsoft.com/office/drawing/2014/main" id="{5D0078F5-D79A-4B74-AA46-E8057D08544E}"/>
                  </a:ext>
                </a:extLst>
              </p:cNvPr>
              <p:cNvSpPr/>
              <p:nvPr/>
            </p:nvSpPr>
            <p:spPr>
              <a:xfrm rot="5400000">
                <a:off x="3933325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타원 25">
                <a:extLst>
                  <a:ext uri="{FF2B5EF4-FFF2-40B4-BE49-F238E27FC236}">
                    <a16:creationId xmlns:a16="http://schemas.microsoft.com/office/drawing/2014/main" id="{CE2100D1-4EB8-421D-A647-BE08CB48A9F7}"/>
                  </a:ext>
                </a:extLst>
              </p:cNvPr>
              <p:cNvSpPr/>
              <p:nvPr/>
            </p:nvSpPr>
            <p:spPr>
              <a:xfrm rot="5400000">
                <a:off x="3653231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10B9A5DA-6E30-4932-B2A4-36D5ED68CA29}"/>
                  </a:ext>
                </a:extLst>
              </p:cNvPr>
              <p:cNvSpPr/>
              <p:nvPr/>
            </p:nvSpPr>
            <p:spPr>
              <a:xfrm rot="5400000">
                <a:off x="3373137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타원 27">
                <a:extLst>
                  <a:ext uri="{FF2B5EF4-FFF2-40B4-BE49-F238E27FC236}">
                    <a16:creationId xmlns:a16="http://schemas.microsoft.com/office/drawing/2014/main" id="{217C9F58-419B-49CE-9B0C-EC96C07BBB91}"/>
                  </a:ext>
                </a:extLst>
              </p:cNvPr>
              <p:cNvSpPr/>
              <p:nvPr/>
            </p:nvSpPr>
            <p:spPr>
              <a:xfrm rot="5400000">
                <a:off x="3093042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59B249FD-BAE3-45FB-BEAD-8EA16E33E394}"/>
                  </a:ext>
                </a:extLst>
              </p:cNvPr>
              <p:cNvSpPr/>
              <p:nvPr/>
            </p:nvSpPr>
            <p:spPr>
              <a:xfrm rot="5400000">
                <a:off x="2812948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" name="타원 29">
                <a:extLst>
                  <a:ext uri="{FF2B5EF4-FFF2-40B4-BE49-F238E27FC236}">
                    <a16:creationId xmlns:a16="http://schemas.microsoft.com/office/drawing/2014/main" id="{951C5C2F-053A-4922-BE4B-CB74C5238535}"/>
                  </a:ext>
                </a:extLst>
              </p:cNvPr>
              <p:cNvSpPr/>
              <p:nvPr/>
            </p:nvSpPr>
            <p:spPr>
              <a:xfrm rot="5400000">
                <a:off x="2532854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4EA2FC30-7DD7-42D4-93DC-B9EA197B19B6}"/>
                  </a:ext>
                </a:extLst>
              </p:cNvPr>
              <p:cNvSpPr/>
              <p:nvPr/>
            </p:nvSpPr>
            <p:spPr>
              <a:xfrm rot="5400000">
                <a:off x="2252759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타원 31">
                <a:extLst>
                  <a:ext uri="{FF2B5EF4-FFF2-40B4-BE49-F238E27FC236}">
                    <a16:creationId xmlns:a16="http://schemas.microsoft.com/office/drawing/2014/main" id="{E83AC6FB-0D07-47E1-B770-E8EBF8601842}"/>
                  </a:ext>
                </a:extLst>
              </p:cNvPr>
              <p:cNvSpPr/>
              <p:nvPr/>
            </p:nvSpPr>
            <p:spPr>
              <a:xfrm rot="5400000">
                <a:off x="1972665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타원 32">
                <a:extLst>
                  <a:ext uri="{FF2B5EF4-FFF2-40B4-BE49-F238E27FC236}">
                    <a16:creationId xmlns:a16="http://schemas.microsoft.com/office/drawing/2014/main" id="{D09D812D-F42B-4357-86F9-B6561A598820}"/>
                  </a:ext>
                </a:extLst>
              </p:cNvPr>
              <p:cNvSpPr/>
              <p:nvPr/>
            </p:nvSpPr>
            <p:spPr>
              <a:xfrm rot="5400000">
                <a:off x="1692571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타원 33">
                <a:extLst>
                  <a:ext uri="{FF2B5EF4-FFF2-40B4-BE49-F238E27FC236}">
                    <a16:creationId xmlns:a16="http://schemas.microsoft.com/office/drawing/2014/main" id="{3303A722-E3BD-4F0F-9BA3-EB0A5CFF38EF}"/>
                  </a:ext>
                </a:extLst>
              </p:cNvPr>
              <p:cNvSpPr/>
              <p:nvPr/>
            </p:nvSpPr>
            <p:spPr>
              <a:xfrm rot="5400000">
                <a:off x="1412476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" name="타원 34">
                <a:extLst>
                  <a:ext uri="{FF2B5EF4-FFF2-40B4-BE49-F238E27FC236}">
                    <a16:creationId xmlns:a16="http://schemas.microsoft.com/office/drawing/2014/main" id="{526EAE3C-92EC-4C30-966F-2B5DF0A6DB41}"/>
                  </a:ext>
                </a:extLst>
              </p:cNvPr>
              <p:cNvSpPr/>
              <p:nvPr/>
            </p:nvSpPr>
            <p:spPr>
              <a:xfrm rot="5400000">
                <a:off x="1132382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6" name="타원 35">
                <a:extLst>
                  <a:ext uri="{FF2B5EF4-FFF2-40B4-BE49-F238E27FC236}">
                    <a16:creationId xmlns:a16="http://schemas.microsoft.com/office/drawing/2014/main" id="{2738C9BE-D49E-4074-8F61-51F9019D945E}"/>
                  </a:ext>
                </a:extLst>
              </p:cNvPr>
              <p:cNvSpPr/>
              <p:nvPr/>
            </p:nvSpPr>
            <p:spPr>
              <a:xfrm rot="5400000">
                <a:off x="852288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ECD12A24-EF51-4D59-96A2-21D6663C5039}"/>
                  </a:ext>
                </a:extLst>
              </p:cNvPr>
              <p:cNvSpPr/>
              <p:nvPr/>
            </p:nvSpPr>
            <p:spPr>
              <a:xfrm rot="5400000">
                <a:off x="572193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76635067-912F-4595-B5C6-33520E9F6684}"/>
                  </a:ext>
                </a:extLst>
              </p:cNvPr>
              <p:cNvSpPr/>
              <p:nvPr/>
            </p:nvSpPr>
            <p:spPr>
              <a:xfrm rot="5400000">
                <a:off x="292099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C56206F2-FE49-4005-ACCA-DED03056B943}"/>
                  </a:ext>
                </a:extLst>
              </p:cNvPr>
              <p:cNvSpPr/>
              <p:nvPr/>
            </p:nvSpPr>
            <p:spPr>
              <a:xfrm rot="5400000">
                <a:off x="9535203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" name="타원 39">
                <a:extLst>
                  <a:ext uri="{FF2B5EF4-FFF2-40B4-BE49-F238E27FC236}">
                    <a16:creationId xmlns:a16="http://schemas.microsoft.com/office/drawing/2014/main" id="{D1A7EF95-CAFF-430F-8490-B46CF825A6F5}"/>
                  </a:ext>
                </a:extLst>
              </p:cNvPr>
              <p:cNvSpPr/>
              <p:nvPr/>
            </p:nvSpPr>
            <p:spPr>
              <a:xfrm rot="5400000">
                <a:off x="9255117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B5CCB607-1FE2-48E4-9C64-6FFB537CD59D}"/>
                  </a:ext>
                </a:extLst>
              </p:cNvPr>
              <p:cNvSpPr/>
              <p:nvPr/>
            </p:nvSpPr>
            <p:spPr>
              <a:xfrm rot="5400000">
                <a:off x="8975023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2" name="타원 41">
                <a:extLst>
                  <a:ext uri="{FF2B5EF4-FFF2-40B4-BE49-F238E27FC236}">
                    <a16:creationId xmlns:a16="http://schemas.microsoft.com/office/drawing/2014/main" id="{59848C81-1E55-488E-9673-35BCAD3DBB4D}"/>
                  </a:ext>
                </a:extLst>
              </p:cNvPr>
              <p:cNvSpPr/>
              <p:nvPr/>
            </p:nvSpPr>
            <p:spPr>
              <a:xfrm rot="5400000">
                <a:off x="8694929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타원 42">
                <a:extLst>
                  <a:ext uri="{FF2B5EF4-FFF2-40B4-BE49-F238E27FC236}">
                    <a16:creationId xmlns:a16="http://schemas.microsoft.com/office/drawing/2014/main" id="{B0E6F216-506F-4729-8CBB-93F6409FB12A}"/>
                  </a:ext>
                </a:extLst>
              </p:cNvPr>
              <p:cNvSpPr/>
              <p:nvPr/>
            </p:nvSpPr>
            <p:spPr>
              <a:xfrm rot="5400000">
                <a:off x="8414834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4" name="타원 43">
                <a:extLst>
                  <a:ext uri="{FF2B5EF4-FFF2-40B4-BE49-F238E27FC236}">
                    <a16:creationId xmlns:a16="http://schemas.microsoft.com/office/drawing/2014/main" id="{BFC14835-3A77-45CE-9EEE-C7AA11383073}"/>
                  </a:ext>
                </a:extLst>
              </p:cNvPr>
              <p:cNvSpPr/>
              <p:nvPr/>
            </p:nvSpPr>
            <p:spPr>
              <a:xfrm rot="5400000">
                <a:off x="8134740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타원 44">
                <a:extLst>
                  <a:ext uri="{FF2B5EF4-FFF2-40B4-BE49-F238E27FC236}">
                    <a16:creationId xmlns:a16="http://schemas.microsoft.com/office/drawing/2014/main" id="{B6867359-5DC5-428F-956B-90AAA4662B1E}"/>
                  </a:ext>
                </a:extLst>
              </p:cNvPr>
              <p:cNvSpPr/>
              <p:nvPr/>
            </p:nvSpPr>
            <p:spPr>
              <a:xfrm rot="5400000">
                <a:off x="7854646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6" name="타원 45">
                <a:extLst>
                  <a:ext uri="{FF2B5EF4-FFF2-40B4-BE49-F238E27FC236}">
                    <a16:creationId xmlns:a16="http://schemas.microsoft.com/office/drawing/2014/main" id="{93E9E3E4-DD06-4BD8-BC7C-B2CB3BB7FCF2}"/>
                  </a:ext>
                </a:extLst>
              </p:cNvPr>
              <p:cNvSpPr/>
              <p:nvPr/>
            </p:nvSpPr>
            <p:spPr>
              <a:xfrm rot="5400000">
                <a:off x="7574551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7" name="타원 46">
                <a:extLst>
                  <a:ext uri="{FF2B5EF4-FFF2-40B4-BE49-F238E27FC236}">
                    <a16:creationId xmlns:a16="http://schemas.microsoft.com/office/drawing/2014/main" id="{EBD261C8-C9A7-4673-8AA6-CB6AF2112647}"/>
                  </a:ext>
                </a:extLst>
              </p:cNvPr>
              <p:cNvSpPr/>
              <p:nvPr/>
            </p:nvSpPr>
            <p:spPr>
              <a:xfrm rot="5400000">
                <a:off x="7294457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8" name="타원 47">
                <a:extLst>
                  <a:ext uri="{FF2B5EF4-FFF2-40B4-BE49-F238E27FC236}">
                    <a16:creationId xmlns:a16="http://schemas.microsoft.com/office/drawing/2014/main" id="{029C63DF-C167-44DF-901A-838EDE5F2715}"/>
                  </a:ext>
                </a:extLst>
              </p:cNvPr>
              <p:cNvSpPr/>
              <p:nvPr/>
            </p:nvSpPr>
            <p:spPr>
              <a:xfrm rot="5400000">
                <a:off x="7014363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2AF12BD4-FEE3-4E37-A9FA-894F3E411093}"/>
                  </a:ext>
                </a:extLst>
              </p:cNvPr>
              <p:cNvSpPr/>
              <p:nvPr/>
            </p:nvSpPr>
            <p:spPr>
              <a:xfrm rot="5400000">
                <a:off x="6734268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5A5638D1-CF66-48BE-AE87-C0251A6F4B99}"/>
                  </a:ext>
                </a:extLst>
              </p:cNvPr>
              <p:cNvSpPr/>
              <p:nvPr/>
            </p:nvSpPr>
            <p:spPr>
              <a:xfrm rot="5400000">
                <a:off x="6454174" y="4139604"/>
                <a:ext cx="78697" cy="786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357" name="그룹 356">
            <a:extLst>
              <a:ext uri="{FF2B5EF4-FFF2-40B4-BE49-F238E27FC236}">
                <a16:creationId xmlns:a16="http://schemas.microsoft.com/office/drawing/2014/main" id="{8F74CC80-86EF-48DD-A0B6-95CE25242A92}"/>
              </a:ext>
            </a:extLst>
          </p:cNvPr>
          <p:cNvGrpSpPr/>
          <p:nvPr userDrawn="1"/>
        </p:nvGrpSpPr>
        <p:grpSpPr>
          <a:xfrm>
            <a:off x="205100" y="1"/>
            <a:ext cx="9423374" cy="158748"/>
            <a:chOff x="205100" y="1"/>
            <a:chExt cx="9423374" cy="158748"/>
          </a:xfrm>
        </p:grpSpPr>
        <p:sp>
          <p:nvSpPr>
            <p:cNvPr id="358" name="Freeform 8">
              <a:extLst>
                <a:ext uri="{FF2B5EF4-FFF2-40B4-BE49-F238E27FC236}">
                  <a16:creationId xmlns:a16="http://schemas.microsoft.com/office/drawing/2014/main" id="{4945D958-5549-4EEE-A739-1A428E04AB2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258" y="89797"/>
              <a:ext cx="219486" cy="68952"/>
            </a:xfrm>
            <a:custGeom>
              <a:avLst/>
              <a:gdLst>
                <a:gd name="T0" fmla="*/ 0 w 349"/>
                <a:gd name="T1" fmla="*/ 0 h 107"/>
                <a:gd name="T2" fmla="*/ 127 w 349"/>
                <a:gd name="T3" fmla="*/ 90 h 107"/>
                <a:gd name="T4" fmla="*/ 175 w 349"/>
                <a:gd name="T5" fmla="*/ 107 h 107"/>
                <a:gd name="T6" fmla="*/ 223 w 349"/>
                <a:gd name="T7" fmla="*/ 90 h 107"/>
                <a:gd name="T8" fmla="*/ 349 w 349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9" h="107">
                  <a:moveTo>
                    <a:pt x="0" y="0"/>
                  </a:moveTo>
                  <a:cubicBezTo>
                    <a:pt x="127" y="90"/>
                    <a:pt x="127" y="90"/>
                    <a:pt x="127" y="90"/>
                  </a:cubicBezTo>
                  <a:cubicBezTo>
                    <a:pt x="141" y="100"/>
                    <a:pt x="162" y="107"/>
                    <a:pt x="175" y="107"/>
                  </a:cubicBezTo>
                  <a:cubicBezTo>
                    <a:pt x="188" y="107"/>
                    <a:pt x="208" y="100"/>
                    <a:pt x="223" y="90"/>
                  </a:cubicBezTo>
                  <a:cubicBezTo>
                    <a:pt x="349" y="0"/>
                    <a:pt x="349" y="0"/>
                    <a:pt x="349" y="0"/>
                  </a:cubicBezTo>
                </a:path>
              </a:pathLst>
            </a:custGeom>
            <a:solidFill>
              <a:srgbClr val="004A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59" name="자유형: 도형 358">
              <a:extLst>
                <a:ext uri="{FF2B5EF4-FFF2-40B4-BE49-F238E27FC236}">
                  <a16:creationId xmlns:a16="http://schemas.microsoft.com/office/drawing/2014/main" id="{FC0588FC-2C44-4046-B2C5-1783F665B3C4}"/>
                </a:ext>
              </a:extLst>
            </p:cNvPr>
            <p:cNvSpPr/>
            <p:nvPr/>
          </p:nvSpPr>
          <p:spPr>
            <a:xfrm flipV="1">
              <a:off x="205100" y="1"/>
              <a:ext cx="9423374" cy="92364"/>
            </a:xfrm>
            <a:custGeom>
              <a:avLst/>
              <a:gdLst>
                <a:gd name="connsiteX0" fmla="*/ 0 w 9423374"/>
                <a:gd name="connsiteY0" fmla="*/ 92364 h 92364"/>
                <a:gd name="connsiteX1" fmla="*/ 77915 w 9423374"/>
                <a:gd name="connsiteY1" fmla="*/ 92364 h 92364"/>
                <a:gd name="connsiteX2" fmla="*/ 644455 w 9423374"/>
                <a:gd name="connsiteY2" fmla="*/ 92364 h 92364"/>
                <a:gd name="connsiteX3" fmla="*/ 644455 w 9423374"/>
                <a:gd name="connsiteY3" fmla="*/ 92363 h 92364"/>
                <a:gd name="connsiteX4" fmla="*/ 2806574 w 9423374"/>
                <a:gd name="connsiteY4" fmla="*/ 92363 h 92364"/>
                <a:gd name="connsiteX5" fmla="*/ 2806574 w 9423374"/>
                <a:gd name="connsiteY5" fmla="*/ 92364 h 92364"/>
                <a:gd name="connsiteX6" fmla="*/ 2884489 w 9423374"/>
                <a:gd name="connsiteY6" fmla="*/ 92364 h 92364"/>
                <a:gd name="connsiteX7" fmla="*/ 3451029 w 9423374"/>
                <a:gd name="connsiteY7" fmla="*/ 92364 h 92364"/>
                <a:gd name="connsiteX8" fmla="*/ 3451029 w 9423374"/>
                <a:gd name="connsiteY8" fmla="*/ 92363 h 92364"/>
                <a:gd name="connsiteX9" fmla="*/ 5972345 w 9423374"/>
                <a:gd name="connsiteY9" fmla="*/ 92363 h 92364"/>
                <a:gd name="connsiteX10" fmla="*/ 5972345 w 9423374"/>
                <a:gd name="connsiteY10" fmla="*/ 92364 h 92364"/>
                <a:gd name="connsiteX11" fmla="*/ 6538886 w 9423374"/>
                <a:gd name="connsiteY11" fmla="*/ 92364 h 92364"/>
                <a:gd name="connsiteX12" fmla="*/ 6616800 w 9423374"/>
                <a:gd name="connsiteY12" fmla="*/ 92364 h 92364"/>
                <a:gd name="connsiteX13" fmla="*/ 6616800 w 9423374"/>
                <a:gd name="connsiteY13" fmla="*/ 92363 h 92364"/>
                <a:gd name="connsiteX14" fmla="*/ 8778919 w 9423374"/>
                <a:gd name="connsiteY14" fmla="*/ 92363 h 92364"/>
                <a:gd name="connsiteX15" fmla="*/ 8778919 w 9423374"/>
                <a:gd name="connsiteY15" fmla="*/ 92364 h 92364"/>
                <a:gd name="connsiteX16" fmla="*/ 9345460 w 9423374"/>
                <a:gd name="connsiteY16" fmla="*/ 92364 h 92364"/>
                <a:gd name="connsiteX17" fmla="*/ 9423374 w 9423374"/>
                <a:gd name="connsiteY17" fmla="*/ 92364 h 92364"/>
                <a:gd name="connsiteX18" fmla="*/ 9403590 w 9423374"/>
                <a:gd name="connsiteY18" fmla="*/ 37786 h 92364"/>
                <a:gd name="connsiteX19" fmla="*/ 9335534 w 9423374"/>
                <a:gd name="connsiteY19" fmla="*/ 1 h 92364"/>
                <a:gd name="connsiteX20" fmla="*/ 9326905 w 9423374"/>
                <a:gd name="connsiteY20" fmla="*/ 1 h 92364"/>
                <a:gd name="connsiteX21" fmla="*/ 9326905 w 9423374"/>
                <a:gd name="connsiteY21" fmla="*/ 0 h 92364"/>
                <a:gd name="connsiteX22" fmla="*/ 6520331 w 9423374"/>
                <a:gd name="connsiteY22" fmla="*/ 0 h 92364"/>
                <a:gd name="connsiteX23" fmla="*/ 2903043 w 9423374"/>
                <a:gd name="connsiteY23" fmla="*/ 0 h 92364"/>
                <a:gd name="connsiteX24" fmla="*/ 96469 w 9423374"/>
                <a:gd name="connsiteY24" fmla="*/ 0 h 92364"/>
                <a:gd name="connsiteX25" fmla="*/ 96469 w 9423374"/>
                <a:gd name="connsiteY25" fmla="*/ 1 h 92364"/>
                <a:gd name="connsiteX26" fmla="*/ 87839 w 9423374"/>
                <a:gd name="connsiteY26" fmla="*/ 1 h 92364"/>
                <a:gd name="connsiteX27" fmla="*/ 19785 w 9423374"/>
                <a:gd name="connsiteY27" fmla="*/ 37786 h 92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9423374" h="92364">
                  <a:moveTo>
                    <a:pt x="0" y="92364"/>
                  </a:moveTo>
                  <a:lnTo>
                    <a:pt x="77915" y="92364"/>
                  </a:lnTo>
                  <a:lnTo>
                    <a:pt x="644455" y="92364"/>
                  </a:lnTo>
                  <a:lnTo>
                    <a:pt x="644455" y="92363"/>
                  </a:lnTo>
                  <a:lnTo>
                    <a:pt x="2806574" y="92363"/>
                  </a:lnTo>
                  <a:lnTo>
                    <a:pt x="2806574" y="92364"/>
                  </a:lnTo>
                  <a:lnTo>
                    <a:pt x="2884489" y="92364"/>
                  </a:lnTo>
                  <a:lnTo>
                    <a:pt x="3451029" y="92364"/>
                  </a:lnTo>
                  <a:lnTo>
                    <a:pt x="3451029" y="92363"/>
                  </a:lnTo>
                  <a:lnTo>
                    <a:pt x="5972345" y="92363"/>
                  </a:lnTo>
                  <a:lnTo>
                    <a:pt x="5972345" y="92364"/>
                  </a:lnTo>
                  <a:lnTo>
                    <a:pt x="6538886" y="92364"/>
                  </a:lnTo>
                  <a:lnTo>
                    <a:pt x="6616800" y="92364"/>
                  </a:lnTo>
                  <a:lnTo>
                    <a:pt x="6616800" y="92363"/>
                  </a:lnTo>
                  <a:lnTo>
                    <a:pt x="8778919" y="92363"/>
                  </a:lnTo>
                  <a:lnTo>
                    <a:pt x="8778919" y="92364"/>
                  </a:lnTo>
                  <a:lnTo>
                    <a:pt x="9345460" y="92364"/>
                  </a:lnTo>
                  <a:lnTo>
                    <a:pt x="9423374" y="92364"/>
                  </a:lnTo>
                  <a:lnTo>
                    <a:pt x="9403590" y="37786"/>
                  </a:lnTo>
                  <a:cubicBezTo>
                    <a:pt x="9392762" y="11352"/>
                    <a:pt x="9365244" y="1"/>
                    <a:pt x="9335534" y="1"/>
                  </a:cubicBezTo>
                  <a:lnTo>
                    <a:pt x="9326905" y="1"/>
                  </a:lnTo>
                  <a:lnTo>
                    <a:pt x="9326905" y="0"/>
                  </a:lnTo>
                  <a:lnTo>
                    <a:pt x="6520331" y="0"/>
                  </a:lnTo>
                  <a:lnTo>
                    <a:pt x="2903043" y="0"/>
                  </a:lnTo>
                  <a:lnTo>
                    <a:pt x="96469" y="0"/>
                  </a:lnTo>
                  <a:lnTo>
                    <a:pt x="96469" y="1"/>
                  </a:lnTo>
                  <a:lnTo>
                    <a:pt x="87839" y="1"/>
                  </a:lnTo>
                  <a:cubicBezTo>
                    <a:pt x="58130" y="1"/>
                    <a:pt x="30611" y="11352"/>
                    <a:pt x="19785" y="37786"/>
                  </a:cubicBezTo>
                  <a:close/>
                </a:path>
              </a:pathLst>
            </a:custGeom>
            <a:gradFill>
              <a:gsLst>
                <a:gs pos="0">
                  <a:srgbClr val="0A6CD8"/>
                </a:gs>
                <a:gs pos="100000">
                  <a:srgbClr val="0B79F3"/>
                </a:gs>
                <a:gs pos="49000">
                  <a:srgbClr val="00489A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3422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마스터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B1CF97D-8276-426C-BCA2-FE2CBFBE6127}"/>
              </a:ext>
            </a:extLst>
          </p:cNvPr>
          <p:cNvCxnSpPr>
            <a:cxnSpLocks/>
          </p:cNvCxnSpPr>
          <p:nvPr userDrawn="1"/>
        </p:nvCxnSpPr>
        <p:spPr>
          <a:xfrm>
            <a:off x="363019" y="0"/>
            <a:ext cx="0" cy="881063"/>
          </a:xfrm>
          <a:prstGeom prst="line">
            <a:avLst/>
          </a:prstGeom>
          <a:ln w="19050">
            <a:solidFill>
              <a:srgbClr val="0A6C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E605AFE8-5E21-49E6-A8EC-E0C3D85D9D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4278" y="607258"/>
            <a:ext cx="7116372" cy="369332"/>
          </a:xfrm>
        </p:spPr>
        <p:txBody>
          <a:bodyPr vert="horz" wrap="square" lIns="0" tIns="0" rIns="0" bIns="0" rtlCol="0">
            <a:spAutoFit/>
          </a:bodyPr>
          <a:lstStyle>
            <a:lvl1pPr>
              <a:defRPr lang="ko-KR" altLang="en-US" sz="2400" b="1" spc="-200" baseline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</a:defRPr>
            </a:lvl1pPr>
          </a:lstStyle>
          <a:p>
            <a:pPr marL="0" lvl="0" indent="0">
              <a:lnSpc>
                <a:spcPct val="100000"/>
              </a:lnSpc>
              <a:buNone/>
            </a:pPr>
            <a:r>
              <a:rPr lang="ko-KR" altLang="en-US"/>
              <a:t>마스터 내용을 입력해주세요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B6C38E0-4965-4B75-BB4B-950E12620F49}"/>
              </a:ext>
            </a:extLst>
          </p:cNvPr>
          <p:cNvSpPr txBox="1">
            <a:spLocks/>
          </p:cNvSpPr>
          <p:nvPr userDrawn="1"/>
        </p:nvSpPr>
        <p:spPr>
          <a:xfrm>
            <a:off x="4872048" y="6615956"/>
            <a:ext cx="161904" cy="153888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85F9ED72-484E-4722-A3BA-6EB04958AF04}" type="slidenum">
              <a:rPr lang="ko-KR" altLang="en-US" sz="1000" smtClean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</a:rPr>
              <a:pPr algn="ctr"/>
              <a:t>‹#›</a:t>
            </a:fld>
            <a:endParaRPr lang="ko-KR" altLang="en-US" sz="1000">
              <a:gradFill>
                <a:gsLst>
                  <a:gs pos="100000">
                    <a:schemeClr val="bg1">
                      <a:lumMod val="6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</a:endParaRPr>
          </a:p>
        </p:txBody>
      </p:sp>
      <p:grpSp>
        <p:nvGrpSpPr>
          <p:cNvPr id="15" name="Group 9">
            <a:extLst>
              <a:ext uri="{FF2B5EF4-FFF2-40B4-BE49-F238E27FC236}">
                <a16:creationId xmlns:a16="http://schemas.microsoft.com/office/drawing/2014/main" id="{F472C9AB-888E-408A-982A-DC6D40410460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706287" y="628233"/>
            <a:ext cx="1675838" cy="243724"/>
            <a:chOff x="1708" y="1954"/>
            <a:chExt cx="2826" cy="411"/>
          </a:xfrm>
        </p:grpSpPr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C5CC5627-94F9-431E-9884-B390CF57F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1" y="1959"/>
              <a:ext cx="117" cy="66"/>
            </a:xfrm>
            <a:custGeom>
              <a:avLst/>
              <a:gdLst>
                <a:gd name="T0" fmla="*/ 117 w 117"/>
                <a:gd name="T1" fmla="*/ 32 h 66"/>
                <a:gd name="T2" fmla="*/ 31 w 117"/>
                <a:gd name="T3" fmla="*/ 32 h 66"/>
                <a:gd name="T4" fmla="*/ 31 w 117"/>
                <a:gd name="T5" fmla="*/ 0 h 66"/>
                <a:gd name="T6" fmla="*/ 0 w 117"/>
                <a:gd name="T7" fmla="*/ 0 h 66"/>
                <a:gd name="T8" fmla="*/ 0 w 117"/>
                <a:gd name="T9" fmla="*/ 66 h 66"/>
                <a:gd name="T10" fmla="*/ 117 w 117"/>
                <a:gd name="T11" fmla="*/ 66 h 66"/>
                <a:gd name="T12" fmla="*/ 117 w 117"/>
                <a:gd name="T13" fmla="*/ 3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6">
                  <a:moveTo>
                    <a:pt x="117" y="32"/>
                  </a:moveTo>
                  <a:lnTo>
                    <a:pt x="31" y="32"/>
                  </a:lnTo>
                  <a:lnTo>
                    <a:pt x="31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7" y="66"/>
                  </a:lnTo>
                  <a:lnTo>
                    <a:pt x="117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DFBA58E-C760-4782-90DC-FC70F6E26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" y="1991"/>
              <a:ext cx="74" cy="159"/>
            </a:xfrm>
            <a:custGeom>
              <a:avLst/>
              <a:gdLst>
                <a:gd name="T0" fmla="*/ 31 w 74"/>
                <a:gd name="T1" fmla="*/ 0 h 159"/>
                <a:gd name="T2" fmla="*/ 0 w 74"/>
                <a:gd name="T3" fmla="*/ 0 h 159"/>
                <a:gd name="T4" fmla="*/ 0 w 74"/>
                <a:gd name="T5" fmla="*/ 159 h 159"/>
                <a:gd name="T6" fmla="*/ 31 w 74"/>
                <a:gd name="T7" fmla="*/ 159 h 159"/>
                <a:gd name="T8" fmla="*/ 31 w 74"/>
                <a:gd name="T9" fmla="*/ 101 h 159"/>
                <a:gd name="T10" fmla="*/ 74 w 74"/>
                <a:gd name="T11" fmla="*/ 101 h 159"/>
                <a:gd name="T12" fmla="*/ 74 w 74"/>
                <a:gd name="T13" fmla="*/ 67 h 159"/>
                <a:gd name="T14" fmla="*/ 31 w 74"/>
                <a:gd name="T15" fmla="*/ 67 h 159"/>
                <a:gd name="T16" fmla="*/ 31 w 74"/>
                <a:gd name="T1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59">
                  <a:moveTo>
                    <a:pt x="31" y="0"/>
                  </a:moveTo>
                  <a:lnTo>
                    <a:pt x="0" y="0"/>
                  </a:lnTo>
                  <a:lnTo>
                    <a:pt x="0" y="159"/>
                  </a:lnTo>
                  <a:lnTo>
                    <a:pt x="31" y="159"/>
                  </a:lnTo>
                  <a:lnTo>
                    <a:pt x="31" y="101"/>
                  </a:lnTo>
                  <a:lnTo>
                    <a:pt x="74" y="101"/>
                  </a:lnTo>
                  <a:lnTo>
                    <a:pt x="74" y="67"/>
                  </a:lnTo>
                  <a:lnTo>
                    <a:pt x="31" y="67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10CE57DE-19A5-43AF-B925-75A0089116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61" y="2037"/>
              <a:ext cx="102" cy="104"/>
            </a:xfrm>
            <a:custGeom>
              <a:avLst/>
              <a:gdLst>
                <a:gd name="T0" fmla="*/ 21 w 43"/>
                <a:gd name="T1" fmla="*/ 43 h 43"/>
                <a:gd name="T2" fmla="*/ 43 w 43"/>
                <a:gd name="T3" fmla="*/ 22 h 43"/>
                <a:gd name="T4" fmla="*/ 21 w 43"/>
                <a:gd name="T5" fmla="*/ 0 h 43"/>
                <a:gd name="T6" fmla="*/ 0 w 43"/>
                <a:gd name="T7" fmla="*/ 22 h 43"/>
                <a:gd name="T8" fmla="*/ 21 w 43"/>
                <a:gd name="T9" fmla="*/ 43 h 43"/>
                <a:gd name="T10" fmla="*/ 21 w 43"/>
                <a:gd name="T11" fmla="*/ 13 h 43"/>
                <a:gd name="T12" fmla="*/ 30 w 43"/>
                <a:gd name="T13" fmla="*/ 22 h 43"/>
                <a:gd name="T14" fmla="*/ 21 w 43"/>
                <a:gd name="T15" fmla="*/ 30 h 43"/>
                <a:gd name="T16" fmla="*/ 13 w 43"/>
                <a:gd name="T17" fmla="*/ 22 h 43"/>
                <a:gd name="T18" fmla="*/ 21 w 43"/>
                <a:gd name="T1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33" y="43"/>
                    <a:pt x="43" y="34"/>
                    <a:pt x="43" y="22"/>
                  </a:cubicBezTo>
                  <a:cubicBezTo>
                    <a:pt x="43" y="10"/>
                    <a:pt x="33" y="0"/>
                    <a:pt x="21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3"/>
                    <a:pt x="21" y="43"/>
                  </a:cubicBezTo>
                  <a:close/>
                  <a:moveTo>
                    <a:pt x="21" y="13"/>
                  </a:moveTo>
                  <a:cubicBezTo>
                    <a:pt x="26" y="13"/>
                    <a:pt x="30" y="17"/>
                    <a:pt x="30" y="22"/>
                  </a:cubicBezTo>
                  <a:cubicBezTo>
                    <a:pt x="30" y="26"/>
                    <a:pt x="26" y="30"/>
                    <a:pt x="21" y="30"/>
                  </a:cubicBezTo>
                  <a:cubicBezTo>
                    <a:pt x="17" y="30"/>
                    <a:pt x="13" y="26"/>
                    <a:pt x="13" y="22"/>
                  </a:cubicBezTo>
                  <a:cubicBezTo>
                    <a:pt x="13" y="17"/>
                    <a:pt x="17" y="13"/>
                    <a:pt x="21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B24036A4-BEF0-4EE3-8417-FFB31ED2A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153"/>
              <a:ext cx="169" cy="70"/>
            </a:xfrm>
            <a:custGeom>
              <a:avLst/>
              <a:gdLst>
                <a:gd name="T0" fmla="*/ 34 w 169"/>
                <a:gd name="T1" fmla="*/ 0 h 70"/>
                <a:gd name="T2" fmla="*/ 0 w 169"/>
                <a:gd name="T3" fmla="*/ 0 h 70"/>
                <a:gd name="T4" fmla="*/ 0 w 169"/>
                <a:gd name="T5" fmla="*/ 70 h 70"/>
                <a:gd name="T6" fmla="*/ 169 w 169"/>
                <a:gd name="T7" fmla="*/ 70 h 70"/>
                <a:gd name="T8" fmla="*/ 169 w 169"/>
                <a:gd name="T9" fmla="*/ 38 h 70"/>
                <a:gd name="T10" fmla="*/ 34 w 169"/>
                <a:gd name="T11" fmla="*/ 38 h 70"/>
                <a:gd name="T12" fmla="*/ 34 w 169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70">
                  <a:moveTo>
                    <a:pt x="3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169" y="70"/>
                  </a:lnTo>
                  <a:lnTo>
                    <a:pt x="169" y="38"/>
                  </a:lnTo>
                  <a:lnTo>
                    <a:pt x="34" y="3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AB680305-2BEE-446D-924F-760A57BDC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" y="2104"/>
              <a:ext cx="197" cy="107"/>
            </a:xfrm>
            <a:custGeom>
              <a:avLst/>
              <a:gdLst>
                <a:gd name="T0" fmla="*/ 107 w 197"/>
                <a:gd name="T1" fmla="*/ 0 h 107"/>
                <a:gd name="T2" fmla="*/ 73 w 197"/>
                <a:gd name="T3" fmla="*/ 0 h 107"/>
                <a:gd name="T4" fmla="*/ 73 w 197"/>
                <a:gd name="T5" fmla="*/ 75 h 107"/>
                <a:gd name="T6" fmla="*/ 0 w 197"/>
                <a:gd name="T7" fmla="*/ 75 h 107"/>
                <a:gd name="T8" fmla="*/ 0 w 197"/>
                <a:gd name="T9" fmla="*/ 107 h 107"/>
                <a:gd name="T10" fmla="*/ 197 w 197"/>
                <a:gd name="T11" fmla="*/ 107 h 107"/>
                <a:gd name="T12" fmla="*/ 197 w 197"/>
                <a:gd name="T13" fmla="*/ 75 h 107"/>
                <a:gd name="T14" fmla="*/ 107 w 197"/>
                <a:gd name="T15" fmla="*/ 75 h 107"/>
                <a:gd name="T16" fmla="*/ 107 w 19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07">
                  <a:moveTo>
                    <a:pt x="107" y="0"/>
                  </a:moveTo>
                  <a:lnTo>
                    <a:pt x="73" y="0"/>
                  </a:lnTo>
                  <a:lnTo>
                    <a:pt x="73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197" y="107"/>
                  </a:lnTo>
                  <a:lnTo>
                    <a:pt x="197" y="75"/>
                  </a:lnTo>
                  <a:lnTo>
                    <a:pt x="107" y="75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B6CD9174-911B-47DC-9138-08D4CABD7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9" y="2000"/>
              <a:ext cx="173" cy="141"/>
            </a:xfrm>
            <a:custGeom>
              <a:avLst/>
              <a:gdLst>
                <a:gd name="T0" fmla="*/ 142 w 173"/>
                <a:gd name="T1" fmla="*/ 141 h 141"/>
                <a:gd name="T2" fmla="*/ 173 w 173"/>
                <a:gd name="T3" fmla="*/ 141 h 141"/>
                <a:gd name="T4" fmla="*/ 173 w 173"/>
                <a:gd name="T5" fmla="*/ 0 h 141"/>
                <a:gd name="T6" fmla="*/ 0 w 173"/>
                <a:gd name="T7" fmla="*/ 0 h 141"/>
                <a:gd name="T8" fmla="*/ 0 w 173"/>
                <a:gd name="T9" fmla="*/ 32 h 141"/>
                <a:gd name="T10" fmla="*/ 142 w 173"/>
                <a:gd name="T11" fmla="*/ 32 h 141"/>
                <a:gd name="T12" fmla="*/ 142 w 173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3" h="141">
                  <a:moveTo>
                    <a:pt x="142" y="141"/>
                  </a:moveTo>
                  <a:lnTo>
                    <a:pt x="173" y="141"/>
                  </a:lnTo>
                  <a:lnTo>
                    <a:pt x="173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42" y="32"/>
                  </a:lnTo>
                  <a:lnTo>
                    <a:pt x="142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2966C49-9834-4D5F-A7F6-E1E132D9A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83"/>
              <a:ext cx="185" cy="135"/>
            </a:xfrm>
            <a:custGeom>
              <a:avLst/>
              <a:gdLst>
                <a:gd name="T0" fmla="*/ 0 w 185"/>
                <a:gd name="T1" fmla="*/ 33 h 135"/>
                <a:gd name="T2" fmla="*/ 71 w 185"/>
                <a:gd name="T3" fmla="*/ 33 h 135"/>
                <a:gd name="T4" fmla="*/ 71 w 185"/>
                <a:gd name="T5" fmla="*/ 50 h 135"/>
                <a:gd name="T6" fmla="*/ 0 w 185"/>
                <a:gd name="T7" fmla="*/ 50 h 135"/>
                <a:gd name="T8" fmla="*/ 0 w 185"/>
                <a:gd name="T9" fmla="*/ 84 h 135"/>
                <a:gd name="T10" fmla="*/ 152 w 185"/>
                <a:gd name="T11" fmla="*/ 84 h 135"/>
                <a:gd name="T12" fmla="*/ 152 w 185"/>
                <a:gd name="T13" fmla="*/ 135 h 135"/>
                <a:gd name="T14" fmla="*/ 185 w 185"/>
                <a:gd name="T15" fmla="*/ 135 h 135"/>
                <a:gd name="T16" fmla="*/ 185 w 185"/>
                <a:gd name="T17" fmla="*/ 50 h 135"/>
                <a:gd name="T18" fmla="*/ 102 w 185"/>
                <a:gd name="T19" fmla="*/ 50 h 135"/>
                <a:gd name="T20" fmla="*/ 102 w 185"/>
                <a:gd name="T21" fmla="*/ 33 h 135"/>
                <a:gd name="T22" fmla="*/ 185 w 185"/>
                <a:gd name="T23" fmla="*/ 33 h 135"/>
                <a:gd name="T24" fmla="*/ 185 w 185"/>
                <a:gd name="T25" fmla="*/ 0 h 135"/>
                <a:gd name="T26" fmla="*/ 0 w 185"/>
                <a:gd name="T27" fmla="*/ 0 h 135"/>
                <a:gd name="T28" fmla="*/ 0 w 185"/>
                <a:gd name="T29" fmla="*/ 3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5" h="135">
                  <a:moveTo>
                    <a:pt x="0" y="33"/>
                  </a:moveTo>
                  <a:lnTo>
                    <a:pt x="71" y="33"/>
                  </a:lnTo>
                  <a:lnTo>
                    <a:pt x="71" y="50"/>
                  </a:lnTo>
                  <a:lnTo>
                    <a:pt x="0" y="50"/>
                  </a:lnTo>
                  <a:lnTo>
                    <a:pt x="0" y="84"/>
                  </a:lnTo>
                  <a:lnTo>
                    <a:pt x="152" y="84"/>
                  </a:lnTo>
                  <a:lnTo>
                    <a:pt x="152" y="135"/>
                  </a:lnTo>
                  <a:lnTo>
                    <a:pt x="185" y="135"/>
                  </a:lnTo>
                  <a:lnTo>
                    <a:pt x="185" y="50"/>
                  </a:lnTo>
                  <a:lnTo>
                    <a:pt x="102" y="50"/>
                  </a:lnTo>
                  <a:lnTo>
                    <a:pt x="102" y="33"/>
                  </a:lnTo>
                  <a:lnTo>
                    <a:pt x="185" y="3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88258314-0126-496C-B3A3-E7A539FCF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00"/>
              <a:ext cx="185" cy="73"/>
            </a:xfrm>
            <a:custGeom>
              <a:avLst/>
              <a:gdLst>
                <a:gd name="T0" fmla="*/ 0 w 185"/>
                <a:gd name="T1" fmla="*/ 32 h 73"/>
                <a:gd name="T2" fmla="*/ 152 w 185"/>
                <a:gd name="T3" fmla="*/ 32 h 73"/>
                <a:gd name="T4" fmla="*/ 152 w 185"/>
                <a:gd name="T5" fmla="*/ 73 h 73"/>
                <a:gd name="T6" fmla="*/ 185 w 185"/>
                <a:gd name="T7" fmla="*/ 73 h 73"/>
                <a:gd name="T8" fmla="*/ 185 w 185"/>
                <a:gd name="T9" fmla="*/ 0 h 73"/>
                <a:gd name="T10" fmla="*/ 0 w 185"/>
                <a:gd name="T11" fmla="*/ 0 h 73"/>
                <a:gd name="T12" fmla="*/ 0 w 185"/>
                <a:gd name="T13" fmla="*/ 3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73">
                  <a:moveTo>
                    <a:pt x="0" y="32"/>
                  </a:moveTo>
                  <a:lnTo>
                    <a:pt x="152" y="32"/>
                  </a:lnTo>
                  <a:lnTo>
                    <a:pt x="152" y="73"/>
                  </a:lnTo>
                  <a:lnTo>
                    <a:pt x="185" y="7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7516F00E-BB90-4165-827C-E457C4AD57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" y="2104"/>
              <a:ext cx="200" cy="107"/>
            </a:xfrm>
            <a:custGeom>
              <a:avLst/>
              <a:gdLst>
                <a:gd name="T0" fmla="*/ 133 w 200"/>
                <a:gd name="T1" fmla="*/ 0 h 107"/>
                <a:gd name="T2" fmla="*/ 102 w 200"/>
                <a:gd name="T3" fmla="*/ 0 h 107"/>
                <a:gd name="T4" fmla="*/ 102 w 200"/>
                <a:gd name="T5" fmla="*/ 75 h 107"/>
                <a:gd name="T6" fmla="*/ 71 w 200"/>
                <a:gd name="T7" fmla="*/ 75 h 107"/>
                <a:gd name="T8" fmla="*/ 71 w 200"/>
                <a:gd name="T9" fmla="*/ 0 h 107"/>
                <a:gd name="T10" fmla="*/ 40 w 200"/>
                <a:gd name="T11" fmla="*/ 0 h 107"/>
                <a:gd name="T12" fmla="*/ 40 w 200"/>
                <a:gd name="T13" fmla="*/ 75 h 107"/>
                <a:gd name="T14" fmla="*/ 0 w 200"/>
                <a:gd name="T15" fmla="*/ 75 h 107"/>
                <a:gd name="T16" fmla="*/ 0 w 200"/>
                <a:gd name="T17" fmla="*/ 107 h 107"/>
                <a:gd name="T18" fmla="*/ 200 w 200"/>
                <a:gd name="T19" fmla="*/ 107 h 107"/>
                <a:gd name="T20" fmla="*/ 200 w 200"/>
                <a:gd name="T21" fmla="*/ 75 h 107"/>
                <a:gd name="T22" fmla="*/ 133 w 200"/>
                <a:gd name="T23" fmla="*/ 75 h 107"/>
                <a:gd name="T24" fmla="*/ 133 w 200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0" h="107">
                  <a:moveTo>
                    <a:pt x="133" y="0"/>
                  </a:moveTo>
                  <a:lnTo>
                    <a:pt x="102" y="0"/>
                  </a:lnTo>
                  <a:lnTo>
                    <a:pt x="102" y="75"/>
                  </a:lnTo>
                  <a:lnTo>
                    <a:pt x="71" y="75"/>
                  </a:lnTo>
                  <a:lnTo>
                    <a:pt x="71" y="0"/>
                  </a:lnTo>
                  <a:lnTo>
                    <a:pt x="40" y="0"/>
                  </a:lnTo>
                  <a:lnTo>
                    <a:pt x="40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200" y="107"/>
                  </a:lnTo>
                  <a:lnTo>
                    <a:pt x="200" y="75"/>
                  </a:lnTo>
                  <a:lnTo>
                    <a:pt x="133" y="75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C67F667B-3A11-40EF-8B67-BF94E636D8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1" y="2000"/>
              <a:ext cx="164" cy="141"/>
            </a:xfrm>
            <a:custGeom>
              <a:avLst/>
              <a:gdLst>
                <a:gd name="T0" fmla="*/ 133 w 164"/>
                <a:gd name="T1" fmla="*/ 141 h 141"/>
                <a:gd name="T2" fmla="*/ 164 w 164"/>
                <a:gd name="T3" fmla="*/ 141 h 141"/>
                <a:gd name="T4" fmla="*/ 164 w 164"/>
                <a:gd name="T5" fmla="*/ 0 h 141"/>
                <a:gd name="T6" fmla="*/ 0 w 164"/>
                <a:gd name="T7" fmla="*/ 0 h 141"/>
                <a:gd name="T8" fmla="*/ 0 w 164"/>
                <a:gd name="T9" fmla="*/ 32 h 141"/>
                <a:gd name="T10" fmla="*/ 133 w 164"/>
                <a:gd name="T11" fmla="*/ 32 h 141"/>
                <a:gd name="T12" fmla="*/ 133 w 164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41">
                  <a:moveTo>
                    <a:pt x="133" y="141"/>
                  </a:moveTo>
                  <a:lnTo>
                    <a:pt x="164" y="141"/>
                  </a:lnTo>
                  <a:lnTo>
                    <a:pt x="164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3" y="32"/>
                  </a:lnTo>
                  <a:lnTo>
                    <a:pt x="133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F77C582F-966E-4464-9916-503626583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1" y="2000"/>
              <a:ext cx="197" cy="211"/>
            </a:xfrm>
            <a:custGeom>
              <a:avLst/>
              <a:gdLst>
                <a:gd name="T0" fmla="*/ 114 w 197"/>
                <a:gd name="T1" fmla="*/ 124 h 211"/>
                <a:gd name="T2" fmla="*/ 185 w 197"/>
                <a:gd name="T3" fmla="*/ 124 h 211"/>
                <a:gd name="T4" fmla="*/ 185 w 197"/>
                <a:gd name="T5" fmla="*/ 92 h 211"/>
                <a:gd name="T6" fmla="*/ 45 w 197"/>
                <a:gd name="T7" fmla="*/ 92 h 211"/>
                <a:gd name="T8" fmla="*/ 45 w 197"/>
                <a:gd name="T9" fmla="*/ 0 h 211"/>
                <a:gd name="T10" fmla="*/ 12 w 197"/>
                <a:gd name="T11" fmla="*/ 0 h 211"/>
                <a:gd name="T12" fmla="*/ 12 w 197"/>
                <a:gd name="T13" fmla="*/ 124 h 211"/>
                <a:gd name="T14" fmla="*/ 83 w 197"/>
                <a:gd name="T15" fmla="*/ 124 h 211"/>
                <a:gd name="T16" fmla="*/ 83 w 197"/>
                <a:gd name="T17" fmla="*/ 179 h 211"/>
                <a:gd name="T18" fmla="*/ 0 w 197"/>
                <a:gd name="T19" fmla="*/ 179 h 211"/>
                <a:gd name="T20" fmla="*/ 0 w 197"/>
                <a:gd name="T21" fmla="*/ 211 h 211"/>
                <a:gd name="T22" fmla="*/ 197 w 197"/>
                <a:gd name="T23" fmla="*/ 211 h 211"/>
                <a:gd name="T24" fmla="*/ 197 w 197"/>
                <a:gd name="T25" fmla="*/ 179 h 211"/>
                <a:gd name="T26" fmla="*/ 114 w 197"/>
                <a:gd name="T27" fmla="*/ 179 h 211"/>
                <a:gd name="T28" fmla="*/ 114 w 197"/>
                <a:gd name="T29" fmla="*/ 12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7" h="211">
                  <a:moveTo>
                    <a:pt x="114" y="124"/>
                  </a:moveTo>
                  <a:lnTo>
                    <a:pt x="185" y="124"/>
                  </a:lnTo>
                  <a:lnTo>
                    <a:pt x="185" y="92"/>
                  </a:lnTo>
                  <a:lnTo>
                    <a:pt x="45" y="92"/>
                  </a:lnTo>
                  <a:lnTo>
                    <a:pt x="45" y="0"/>
                  </a:lnTo>
                  <a:lnTo>
                    <a:pt x="12" y="0"/>
                  </a:lnTo>
                  <a:lnTo>
                    <a:pt x="12" y="124"/>
                  </a:lnTo>
                  <a:lnTo>
                    <a:pt x="83" y="124"/>
                  </a:lnTo>
                  <a:lnTo>
                    <a:pt x="83" y="179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197" y="211"/>
                  </a:lnTo>
                  <a:lnTo>
                    <a:pt x="197" y="179"/>
                  </a:lnTo>
                  <a:lnTo>
                    <a:pt x="114" y="179"/>
                  </a:lnTo>
                  <a:lnTo>
                    <a:pt x="11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5172A033-D6FE-4396-A2D0-1DB92F293F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16" y="2099"/>
              <a:ext cx="197" cy="141"/>
            </a:xfrm>
            <a:custGeom>
              <a:avLst/>
              <a:gdLst>
                <a:gd name="T0" fmla="*/ 0 w 197"/>
                <a:gd name="T1" fmla="*/ 34 h 141"/>
                <a:gd name="T2" fmla="*/ 48 w 197"/>
                <a:gd name="T3" fmla="*/ 34 h 141"/>
                <a:gd name="T4" fmla="*/ 48 w 197"/>
                <a:gd name="T5" fmla="*/ 56 h 141"/>
                <a:gd name="T6" fmla="*/ 10 w 197"/>
                <a:gd name="T7" fmla="*/ 56 h 141"/>
                <a:gd name="T8" fmla="*/ 10 w 197"/>
                <a:gd name="T9" fmla="*/ 90 h 141"/>
                <a:gd name="T10" fmla="*/ 159 w 197"/>
                <a:gd name="T11" fmla="*/ 90 h 141"/>
                <a:gd name="T12" fmla="*/ 159 w 197"/>
                <a:gd name="T13" fmla="*/ 141 h 141"/>
                <a:gd name="T14" fmla="*/ 190 w 197"/>
                <a:gd name="T15" fmla="*/ 141 h 141"/>
                <a:gd name="T16" fmla="*/ 190 w 197"/>
                <a:gd name="T17" fmla="*/ 56 h 141"/>
                <a:gd name="T18" fmla="*/ 150 w 197"/>
                <a:gd name="T19" fmla="*/ 56 h 141"/>
                <a:gd name="T20" fmla="*/ 150 w 197"/>
                <a:gd name="T21" fmla="*/ 34 h 141"/>
                <a:gd name="T22" fmla="*/ 197 w 197"/>
                <a:gd name="T23" fmla="*/ 34 h 141"/>
                <a:gd name="T24" fmla="*/ 197 w 197"/>
                <a:gd name="T25" fmla="*/ 0 h 141"/>
                <a:gd name="T26" fmla="*/ 0 w 197"/>
                <a:gd name="T27" fmla="*/ 0 h 141"/>
                <a:gd name="T28" fmla="*/ 0 w 197"/>
                <a:gd name="T29" fmla="*/ 34 h 141"/>
                <a:gd name="T30" fmla="*/ 81 w 197"/>
                <a:gd name="T31" fmla="*/ 34 h 141"/>
                <a:gd name="T32" fmla="*/ 119 w 197"/>
                <a:gd name="T33" fmla="*/ 34 h 141"/>
                <a:gd name="T34" fmla="*/ 119 w 197"/>
                <a:gd name="T35" fmla="*/ 56 h 141"/>
                <a:gd name="T36" fmla="*/ 81 w 197"/>
                <a:gd name="T37" fmla="*/ 56 h 141"/>
                <a:gd name="T38" fmla="*/ 81 w 197"/>
                <a:gd name="T39" fmla="*/ 3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7" h="141">
                  <a:moveTo>
                    <a:pt x="0" y="34"/>
                  </a:moveTo>
                  <a:lnTo>
                    <a:pt x="48" y="34"/>
                  </a:lnTo>
                  <a:lnTo>
                    <a:pt x="48" y="56"/>
                  </a:lnTo>
                  <a:lnTo>
                    <a:pt x="10" y="56"/>
                  </a:lnTo>
                  <a:lnTo>
                    <a:pt x="10" y="90"/>
                  </a:lnTo>
                  <a:lnTo>
                    <a:pt x="159" y="90"/>
                  </a:lnTo>
                  <a:lnTo>
                    <a:pt x="159" y="141"/>
                  </a:lnTo>
                  <a:lnTo>
                    <a:pt x="190" y="141"/>
                  </a:lnTo>
                  <a:lnTo>
                    <a:pt x="190" y="56"/>
                  </a:lnTo>
                  <a:lnTo>
                    <a:pt x="150" y="56"/>
                  </a:lnTo>
                  <a:lnTo>
                    <a:pt x="150" y="34"/>
                  </a:lnTo>
                  <a:lnTo>
                    <a:pt x="197" y="34"/>
                  </a:lnTo>
                  <a:lnTo>
                    <a:pt x="197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81" y="34"/>
                  </a:moveTo>
                  <a:lnTo>
                    <a:pt x="119" y="34"/>
                  </a:lnTo>
                  <a:lnTo>
                    <a:pt x="119" y="56"/>
                  </a:lnTo>
                  <a:lnTo>
                    <a:pt x="81" y="56"/>
                  </a:lnTo>
                  <a:lnTo>
                    <a:pt x="81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66452C66-DA02-4714-9E9B-569F6901E6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9" y="1976"/>
              <a:ext cx="114" cy="116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13 h 48"/>
                <a:gd name="T12" fmla="*/ 35 w 48"/>
                <a:gd name="T13" fmla="*/ 24 h 48"/>
                <a:gd name="T14" fmla="*/ 24 w 48"/>
                <a:gd name="T15" fmla="*/ 34 h 48"/>
                <a:gd name="T16" fmla="*/ 13 w 48"/>
                <a:gd name="T17" fmla="*/ 24 h 48"/>
                <a:gd name="T18" fmla="*/ 24 w 48"/>
                <a:gd name="T1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7" y="48"/>
                    <a:pt x="48" y="37"/>
                    <a:pt x="48" y="24"/>
                  </a:cubicBezTo>
                  <a:cubicBezTo>
                    <a:pt x="48" y="10"/>
                    <a:pt x="37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13"/>
                  </a:move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4"/>
                    <a:pt x="24" y="34"/>
                  </a:cubicBezTo>
                  <a:cubicBezTo>
                    <a:pt x="18" y="34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C57A8DA2-5934-4DC1-B542-07B6594764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34" y="2141"/>
              <a:ext cx="114" cy="11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35 h 48"/>
                <a:gd name="T12" fmla="*/ 13 w 48"/>
                <a:gd name="T13" fmla="*/ 24 h 48"/>
                <a:gd name="T14" fmla="*/ 24 w 48"/>
                <a:gd name="T15" fmla="*/ 13 h 48"/>
                <a:gd name="T16" fmla="*/ 35 w 48"/>
                <a:gd name="T17" fmla="*/ 24 h 48"/>
                <a:gd name="T18" fmla="*/ 24 w 48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35"/>
                  </a:moveTo>
                  <a:cubicBezTo>
                    <a:pt x="18" y="35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4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72C0A261-6AD2-4281-BBA4-522C8F351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2" y="2000"/>
              <a:ext cx="183" cy="133"/>
            </a:xfrm>
            <a:custGeom>
              <a:avLst/>
              <a:gdLst>
                <a:gd name="T0" fmla="*/ 0 w 183"/>
                <a:gd name="T1" fmla="*/ 85 h 133"/>
                <a:gd name="T2" fmla="*/ 76 w 183"/>
                <a:gd name="T3" fmla="*/ 85 h 133"/>
                <a:gd name="T4" fmla="*/ 76 w 183"/>
                <a:gd name="T5" fmla="*/ 102 h 133"/>
                <a:gd name="T6" fmla="*/ 0 w 183"/>
                <a:gd name="T7" fmla="*/ 102 h 133"/>
                <a:gd name="T8" fmla="*/ 0 w 183"/>
                <a:gd name="T9" fmla="*/ 133 h 133"/>
                <a:gd name="T10" fmla="*/ 183 w 183"/>
                <a:gd name="T11" fmla="*/ 133 h 133"/>
                <a:gd name="T12" fmla="*/ 183 w 183"/>
                <a:gd name="T13" fmla="*/ 102 h 133"/>
                <a:gd name="T14" fmla="*/ 107 w 183"/>
                <a:gd name="T15" fmla="*/ 102 h 133"/>
                <a:gd name="T16" fmla="*/ 107 w 183"/>
                <a:gd name="T17" fmla="*/ 85 h 133"/>
                <a:gd name="T18" fmla="*/ 183 w 183"/>
                <a:gd name="T19" fmla="*/ 85 h 133"/>
                <a:gd name="T20" fmla="*/ 183 w 183"/>
                <a:gd name="T21" fmla="*/ 51 h 133"/>
                <a:gd name="T22" fmla="*/ 33 w 183"/>
                <a:gd name="T23" fmla="*/ 51 h 133"/>
                <a:gd name="T24" fmla="*/ 33 w 183"/>
                <a:gd name="T25" fmla="*/ 32 h 133"/>
                <a:gd name="T26" fmla="*/ 183 w 183"/>
                <a:gd name="T27" fmla="*/ 32 h 133"/>
                <a:gd name="T28" fmla="*/ 183 w 183"/>
                <a:gd name="T29" fmla="*/ 0 h 133"/>
                <a:gd name="T30" fmla="*/ 0 w 183"/>
                <a:gd name="T31" fmla="*/ 0 h 133"/>
                <a:gd name="T32" fmla="*/ 0 w 183"/>
                <a:gd name="T33" fmla="*/ 85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3" h="133">
                  <a:moveTo>
                    <a:pt x="0" y="85"/>
                  </a:moveTo>
                  <a:lnTo>
                    <a:pt x="76" y="85"/>
                  </a:lnTo>
                  <a:lnTo>
                    <a:pt x="76" y="102"/>
                  </a:lnTo>
                  <a:lnTo>
                    <a:pt x="0" y="102"/>
                  </a:lnTo>
                  <a:lnTo>
                    <a:pt x="0" y="133"/>
                  </a:lnTo>
                  <a:lnTo>
                    <a:pt x="183" y="133"/>
                  </a:lnTo>
                  <a:lnTo>
                    <a:pt x="183" y="102"/>
                  </a:lnTo>
                  <a:lnTo>
                    <a:pt x="107" y="102"/>
                  </a:lnTo>
                  <a:lnTo>
                    <a:pt x="107" y="85"/>
                  </a:lnTo>
                  <a:lnTo>
                    <a:pt x="183" y="85"/>
                  </a:lnTo>
                  <a:lnTo>
                    <a:pt x="183" y="51"/>
                  </a:lnTo>
                  <a:lnTo>
                    <a:pt x="33" y="51"/>
                  </a:lnTo>
                  <a:lnTo>
                    <a:pt x="33" y="32"/>
                  </a:lnTo>
                  <a:lnTo>
                    <a:pt x="183" y="32"/>
                  </a:lnTo>
                  <a:lnTo>
                    <a:pt x="183" y="0"/>
                  </a:lnTo>
                  <a:lnTo>
                    <a:pt x="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4860CAAD-AA67-449C-A727-53BAA33A03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45" y="2141"/>
              <a:ext cx="117" cy="116"/>
            </a:xfrm>
            <a:custGeom>
              <a:avLst/>
              <a:gdLst>
                <a:gd name="T0" fmla="*/ 25 w 49"/>
                <a:gd name="T1" fmla="*/ 0 h 48"/>
                <a:gd name="T2" fmla="*/ 0 w 49"/>
                <a:gd name="T3" fmla="*/ 24 h 48"/>
                <a:gd name="T4" fmla="*/ 25 w 49"/>
                <a:gd name="T5" fmla="*/ 48 h 48"/>
                <a:gd name="T6" fmla="*/ 49 w 49"/>
                <a:gd name="T7" fmla="*/ 24 h 48"/>
                <a:gd name="T8" fmla="*/ 25 w 49"/>
                <a:gd name="T9" fmla="*/ 0 h 48"/>
                <a:gd name="T10" fmla="*/ 25 w 49"/>
                <a:gd name="T11" fmla="*/ 35 h 48"/>
                <a:gd name="T12" fmla="*/ 14 w 49"/>
                <a:gd name="T13" fmla="*/ 24 h 48"/>
                <a:gd name="T14" fmla="*/ 25 w 49"/>
                <a:gd name="T15" fmla="*/ 13 h 48"/>
                <a:gd name="T16" fmla="*/ 35 w 49"/>
                <a:gd name="T17" fmla="*/ 24 h 48"/>
                <a:gd name="T18" fmla="*/ 25 w 49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8">
                  <a:moveTo>
                    <a:pt x="25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38" y="48"/>
                    <a:pt x="49" y="38"/>
                    <a:pt x="49" y="24"/>
                  </a:cubicBezTo>
                  <a:cubicBezTo>
                    <a:pt x="49" y="11"/>
                    <a:pt x="38" y="0"/>
                    <a:pt x="25" y="0"/>
                  </a:cubicBezTo>
                  <a:close/>
                  <a:moveTo>
                    <a:pt x="25" y="35"/>
                  </a:moveTo>
                  <a:cubicBezTo>
                    <a:pt x="19" y="35"/>
                    <a:pt x="14" y="30"/>
                    <a:pt x="14" y="24"/>
                  </a:cubicBezTo>
                  <a:cubicBezTo>
                    <a:pt x="14" y="18"/>
                    <a:pt x="19" y="13"/>
                    <a:pt x="25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5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439E6FDA-B385-43B7-9EDB-0C2DF2AED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095"/>
              <a:ext cx="148" cy="79"/>
            </a:xfrm>
            <a:custGeom>
              <a:avLst/>
              <a:gdLst>
                <a:gd name="T0" fmla="*/ 57 w 148"/>
                <a:gd name="T1" fmla="*/ 79 h 79"/>
                <a:gd name="T2" fmla="*/ 91 w 148"/>
                <a:gd name="T3" fmla="*/ 79 h 79"/>
                <a:gd name="T4" fmla="*/ 91 w 148"/>
                <a:gd name="T5" fmla="*/ 31 h 79"/>
                <a:gd name="T6" fmla="*/ 148 w 148"/>
                <a:gd name="T7" fmla="*/ 31 h 79"/>
                <a:gd name="T8" fmla="*/ 148 w 148"/>
                <a:gd name="T9" fmla="*/ 0 h 79"/>
                <a:gd name="T10" fmla="*/ 0 w 148"/>
                <a:gd name="T11" fmla="*/ 0 h 79"/>
                <a:gd name="T12" fmla="*/ 0 w 148"/>
                <a:gd name="T13" fmla="*/ 31 h 79"/>
                <a:gd name="T14" fmla="*/ 57 w 148"/>
                <a:gd name="T15" fmla="*/ 31 h 79"/>
                <a:gd name="T16" fmla="*/ 57 w 148"/>
                <a:gd name="T1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79">
                  <a:moveTo>
                    <a:pt x="57" y="79"/>
                  </a:moveTo>
                  <a:lnTo>
                    <a:pt x="91" y="79"/>
                  </a:lnTo>
                  <a:lnTo>
                    <a:pt x="91" y="31"/>
                  </a:lnTo>
                  <a:lnTo>
                    <a:pt x="148" y="31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57" y="31"/>
                  </a:lnTo>
                  <a:lnTo>
                    <a:pt x="57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D14CA403-A23F-4BAA-9D5A-50D126D5F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" y="1979"/>
              <a:ext cx="76" cy="203"/>
            </a:xfrm>
            <a:custGeom>
              <a:avLst/>
              <a:gdLst>
                <a:gd name="T0" fmla="*/ 0 w 76"/>
                <a:gd name="T1" fmla="*/ 188 h 203"/>
                <a:gd name="T2" fmla="*/ 45 w 76"/>
                <a:gd name="T3" fmla="*/ 188 h 203"/>
                <a:gd name="T4" fmla="*/ 45 w 76"/>
                <a:gd name="T5" fmla="*/ 203 h 203"/>
                <a:gd name="T6" fmla="*/ 76 w 76"/>
                <a:gd name="T7" fmla="*/ 203 h 203"/>
                <a:gd name="T8" fmla="*/ 76 w 76"/>
                <a:gd name="T9" fmla="*/ 0 h 203"/>
                <a:gd name="T10" fmla="*/ 45 w 76"/>
                <a:gd name="T11" fmla="*/ 0 h 203"/>
                <a:gd name="T12" fmla="*/ 45 w 76"/>
                <a:gd name="T13" fmla="*/ 154 h 203"/>
                <a:gd name="T14" fmla="*/ 0 w 76"/>
                <a:gd name="T15" fmla="*/ 154 h 203"/>
                <a:gd name="T16" fmla="*/ 0 w 76"/>
                <a:gd name="T17" fmla="*/ 18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203">
                  <a:moveTo>
                    <a:pt x="0" y="188"/>
                  </a:moveTo>
                  <a:lnTo>
                    <a:pt x="45" y="188"/>
                  </a:lnTo>
                  <a:lnTo>
                    <a:pt x="45" y="203"/>
                  </a:lnTo>
                  <a:lnTo>
                    <a:pt x="76" y="203"/>
                  </a:lnTo>
                  <a:lnTo>
                    <a:pt x="76" y="0"/>
                  </a:lnTo>
                  <a:lnTo>
                    <a:pt x="45" y="0"/>
                  </a:lnTo>
                  <a:lnTo>
                    <a:pt x="45" y="154"/>
                  </a:lnTo>
                  <a:lnTo>
                    <a:pt x="0" y="154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7C820448-FC3F-4333-919C-F26930E66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155"/>
              <a:ext cx="202" cy="85"/>
            </a:xfrm>
            <a:custGeom>
              <a:avLst/>
              <a:gdLst>
                <a:gd name="T0" fmla="*/ 34 w 202"/>
                <a:gd name="T1" fmla="*/ 51 h 85"/>
                <a:gd name="T2" fmla="*/ 34 w 202"/>
                <a:gd name="T3" fmla="*/ 0 h 85"/>
                <a:gd name="T4" fmla="*/ 0 w 202"/>
                <a:gd name="T5" fmla="*/ 0 h 85"/>
                <a:gd name="T6" fmla="*/ 0 w 202"/>
                <a:gd name="T7" fmla="*/ 85 h 85"/>
                <a:gd name="T8" fmla="*/ 202 w 202"/>
                <a:gd name="T9" fmla="*/ 85 h 85"/>
                <a:gd name="T10" fmla="*/ 202 w 202"/>
                <a:gd name="T11" fmla="*/ 51 h 85"/>
                <a:gd name="T12" fmla="*/ 34 w 202"/>
                <a:gd name="T13" fmla="*/ 5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" h="85">
                  <a:moveTo>
                    <a:pt x="34" y="51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85"/>
                  </a:lnTo>
                  <a:lnTo>
                    <a:pt x="202" y="85"/>
                  </a:lnTo>
                  <a:lnTo>
                    <a:pt x="202" y="51"/>
                  </a:lnTo>
                  <a:lnTo>
                    <a:pt x="34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C8905636-1110-4005-80E4-2A8AE9B2C3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1" y="1976"/>
              <a:ext cx="110" cy="111"/>
            </a:xfrm>
            <a:custGeom>
              <a:avLst/>
              <a:gdLst>
                <a:gd name="T0" fmla="*/ 23 w 46"/>
                <a:gd name="T1" fmla="*/ 46 h 46"/>
                <a:gd name="T2" fmla="*/ 46 w 46"/>
                <a:gd name="T3" fmla="*/ 23 h 46"/>
                <a:gd name="T4" fmla="*/ 23 w 46"/>
                <a:gd name="T5" fmla="*/ 0 h 46"/>
                <a:gd name="T6" fmla="*/ 0 w 46"/>
                <a:gd name="T7" fmla="*/ 23 h 46"/>
                <a:gd name="T8" fmla="*/ 23 w 46"/>
                <a:gd name="T9" fmla="*/ 46 h 46"/>
                <a:gd name="T10" fmla="*/ 23 w 46"/>
                <a:gd name="T11" fmla="*/ 13 h 46"/>
                <a:gd name="T12" fmla="*/ 33 w 46"/>
                <a:gd name="T13" fmla="*/ 23 h 46"/>
                <a:gd name="T14" fmla="*/ 23 w 46"/>
                <a:gd name="T15" fmla="*/ 33 h 46"/>
                <a:gd name="T16" fmla="*/ 13 w 46"/>
                <a:gd name="T17" fmla="*/ 23 h 46"/>
                <a:gd name="T18" fmla="*/ 23 w 46"/>
                <a:gd name="T19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46"/>
                  </a:move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lose/>
                  <a:moveTo>
                    <a:pt x="23" y="13"/>
                  </a:moveTo>
                  <a:cubicBezTo>
                    <a:pt x="28" y="13"/>
                    <a:pt x="33" y="18"/>
                    <a:pt x="33" y="23"/>
                  </a:cubicBezTo>
                  <a:cubicBezTo>
                    <a:pt x="33" y="28"/>
                    <a:pt x="28" y="33"/>
                    <a:pt x="23" y="33"/>
                  </a:cubicBezTo>
                  <a:cubicBezTo>
                    <a:pt x="18" y="33"/>
                    <a:pt x="13" y="28"/>
                    <a:pt x="13" y="23"/>
                  </a:cubicBezTo>
                  <a:cubicBezTo>
                    <a:pt x="13" y="18"/>
                    <a:pt x="18" y="13"/>
                    <a:pt x="23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40502F66-0FAF-4AAA-B96F-412F612A0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295"/>
              <a:ext cx="50" cy="53"/>
            </a:xfrm>
            <a:custGeom>
              <a:avLst/>
              <a:gdLst>
                <a:gd name="T0" fmla="*/ 0 w 21"/>
                <a:gd name="T1" fmla="*/ 0 h 22"/>
                <a:gd name="T2" fmla="*/ 5 w 21"/>
                <a:gd name="T3" fmla="*/ 0 h 22"/>
                <a:gd name="T4" fmla="*/ 5 w 21"/>
                <a:gd name="T5" fmla="*/ 10 h 22"/>
                <a:gd name="T6" fmla="*/ 15 w 21"/>
                <a:gd name="T7" fmla="*/ 0 h 22"/>
                <a:gd name="T8" fmla="*/ 21 w 21"/>
                <a:gd name="T9" fmla="*/ 0 h 22"/>
                <a:gd name="T10" fmla="*/ 11 w 21"/>
                <a:gd name="T11" fmla="*/ 10 h 22"/>
                <a:gd name="T12" fmla="*/ 21 w 21"/>
                <a:gd name="T13" fmla="*/ 22 h 22"/>
                <a:gd name="T14" fmla="*/ 16 w 21"/>
                <a:gd name="T15" fmla="*/ 22 h 22"/>
                <a:gd name="T16" fmla="*/ 8 w 21"/>
                <a:gd name="T17" fmla="*/ 12 h 22"/>
                <a:gd name="T18" fmla="*/ 5 w 21"/>
                <a:gd name="T19" fmla="*/ 15 h 22"/>
                <a:gd name="T20" fmla="*/ 5 w 21"/>
                <a:gd name="T21" fmla="*/ 22 h 22"/>
                <a:gd name="T22" fmla="*/ 0 w 21"/>
                <a:gd name="T23" fmla="*/ 22 h 22"/>
                <a:gd name="T24" fmla="*/ 0 w 21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8" y="7"/>
                    <a:pt x="11" y="4"/>
                    <a:pt x="1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B88AF02D-DEBE-43A5-87B2-14CE821448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1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80705408-1D65-4B37-A965-B9699B34F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8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6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92112B7D-4D31-4DF0-8E8C-C8309FDF98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97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1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5" y="13"/>
                    <a:pt x="8" y="13"/>
                  </a:cubicBezTo>
                  <a:cubicBezTo>
                    <a:pt x="10" y="13"/>
                    <a:pt x="11" y="13"/>
                    <a:pt x="11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1" y="5"/>
                    <a:pt x="11" y="3"/>
                    <a:pt x="8" y="3"/>
                  </a:cubicBezTo>
                  <a:cubicBezTo>
                    <a:pt x="5" y="3"/>
                    <a:pt x="4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B9449837-4705-4BDA-B609-A0E2A6F2DC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40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2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E432C069-C5DC-4F91-9B42-41A2D2D7E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" y="2295"/>
              <a:ext cx="41" cy="53"/>
            </a:xfrm>
            <a:custGeom>
              <a:avLst/>
              <a:gdLst>
                <a:gd name="T0" fmla="*/ 39 w 41"/>
                <a:gd name="T1" fmla="*/ 32 h 53"/>
                <a:gd name="T2" fmla="*/ 10 w 41"/>
                <a:gd name="T3" fmla="*/ 32 h 53"/>
                <a:gd name="T4" fmla="*/ 10 w 41"/>
                <a:gd name="T5" fmla="*/ 44 h 53"/>
                <a:gd name="T6" fmla="*/ 41 w 41"/>
                <a:gd name="T7" fmla="*/ 44 h 53"/>
                <a:gd name="T8" fmla="*/ 41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  <a:gd name="T14" fmla="*/ 39 w 41"/>
                <a:gd name="T15" fmla="*/ 0 h 53"/>
                <a:gd name="T16" fmla="*/ 39 w 41"/>
                <a:gd name="T17" fmla="*/ 10 h 53"/>
                <a:gd name="T18" fmla="*/ 10 w 41"/>
                <a:gd name="T19" fmla="*/ 10 h 53"/>
                <a:gd name="T20" fmla="*/ 10 w 41"/>
                <a:gd name="T21" fmla="*/ 22 h 53"/>
                <a:gd name="T22" fmla="*/ 39 w 41"/>
                <a:gd name="T23" fmla="*/ 22 h 53"/>
                <a:gd name="T24" fmla="*/ 39 w 41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53">
                  <a:moveTo>
                    <a:pt x="39" y="32"/>
                  </a:moveTo>
                  <a:lnTo>
                    <a:pt x="10" y="32"/>
                  </a:lnTo>
                  <a:lnTo>
                    <a:pt x="10" y="44"/>
                  </a:lnTo>
                  <a:lnTo>
                    <a:pt x="41" y="44"/>
                  </a:lnTo>
                  <a:lnTo>
                    <a:pt x="41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39" y="0"/>
                  </a:lnTo>
                  <a:lnTo>
                    <a:pt x="39" y="10"/>
                  </a:lnTo>
                  <a:lnTo>
                    <a:pt x="10" y="10"/>
                  </a:lnTo>
                  <a:lnTo>
                    <a:pt x="10" y="22"/>
                  </a:lnTo>
                  <a:lnTo>
                    <a:pt x="39" y="22"/>
                  </a:lnTo>
                  <a:lnTo>
                    <a:pt x="39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CF5A5FD2-82CB-4775-8905-1F2ED89269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6" y="2310"/>
              <a:ext cx="57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4 w 24"/>
                <a:gd name="T11" fmla="*/ 3 h 16"/>
                <a:gd name="T12" fmla="*/ 19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7" y="0"/>
                    <a:pt x="9" y="0"/>
                  </a:cubicBezTo>
                  <a:cubicBezTo>
                    <a:pt x="12" y="0"/>
                    <a:pt x="13" y="1"/>
                    <a:pt x="14" y="3"/>
                  </a:cubicBezTo>
                  <a:cubicBezTo>
                    <a:pt x="14" y="1"/>
                    <a:pt x="16" y="0"/>
                    <a:pt x="19" y="0"/>
                  </a:cubicBezTo>
                  <a:cubicBezTo>
                    <a:pt x="22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20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D99D40EA-8BA9-47EE-9192-85D882B822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23" y="2310"/>
              <a:ext cx="40" cy="55"/>
            </a:xfrm>
            <a:custGeom>
              <a:avLst/>
              <a:gdLst>
                <a:gd name="T0" fmla="*/ 5 w 17"/>
                <a:gd name="T1" fmla="*/ 14 h 23"/>
                <a:gd name="T2" fmla="*/ 5 w 17"/>
                <a:gd name="T3" fmla="*/ 23 h 23"/>
                <a:gd name="T4" fmla="*/ 0 w 17"/>
                <a:gd name="T5" fmla="*/ 23 h 23"/>
                <a:gd name="T6" fmla="*/ 0 w 17"/>
                <a:gd name="T7" fmla="*/ 4 h 23"/>
                <a:gd name="T8" fmla="*/ 0 w 17"/>
                <a:gd name="T9" fmla="*/ 0 h 23"/>
                <a:gd name="T10" fmla="*/ 4 w 17"/>
                <a:gd name="T11" fmla="*/ 0 h 23"/>
                <a:gd name="T12" fmla="*/ 5 w 17"/>
                <a:gd name="T13" fmla="*/ 3 h 23"/>
                <a:gd name="T14" fmla="*/ 10 w 17"/>
                <a:gd name="T15" fmla="*/ 0 h 23"/>
                <a:gd name="T16" fmla="*/ 17 w 17"/>
                <a:gd name="T17" fmla="*/ 8 h 23"/>
                <a:gd name="T18" fmla="*/ 9 w 17"/>
                <a:gd name="T19" fmla="*/ 17 h 23"/>
                <a:gd name="T20" fmla="*/ 5 w 17"/>
                <a:gd name="T21" fmla="*/ 14 h 23"/>
                <a:gd name="T22" fmla="*/ 13 w 17"/>
                <a:gd name="T23" fmla="*/ 8 h 23"/>
                <a:gd name="T24" fmla="*/ 9 w 17"/>
                <a:gd name="T25" fmla="*/ 3 h 23"/>
                <a:gd name="T26" fmla="*/ 5 w 17"/>
                <a:gd name="T27" fmla="*/ 8 h 23"/>
                <a:gd name="T28" fmla="*/ 9 w 17"/>
                <a:gd name="T29" fmla="*/ 13 h 23"/>
                <a:gd name="T30" fmla="*/ 13 w 17"/>
                <a:gd name="T3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3">
                  <a:moveTo>
                    <a:pt x="5" y="14"/>
                  </a:moveTo>
                  <a:cubicBezTo>
                    <a:pt x="5" y="23"/>
                    <a:pt x="5" y="23"/>
                    <a:pt x="5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4" y="0"/>
                    <a:pt x="17" y="3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ubicBezTo>
                    <a:pt x="7" y="17"/>
                    <a:pt x="5" y="15"/>
                    <a:pt x="5" y="14"/>
                  </a:cubicBezTo>
                  <a:close/>
                  <a:moveTo>
                    <a:pt x="13" y="8"/>
                  </a:moveTo>
                  <a:cubicBezTo>
                    <a:pt x="13" y="6"/>
                    <a:pt x="11" y="3"/>
                    <a:pt x="9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Rectangle 38">
              <a:extLst>
                <a:ext uri="{FF2B5EF4-FFF2-40B4-BE49-F238E27FC236}">
                  <a16:creationId xmlns:a16="http://schemas.microsoft.com/office/drawing/2014/main" id="{026E58BF-BAF3-45B5-9998-D5D99A04BF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0" y="2293"/>
              <a:ext cx="12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950F588D-B933-490B-9C5A-C436B67D6A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9" y="2310"/>
              <a:ext cx="41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29DA9D44-8FEA-4DF1-86EC-1BA80D025A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2" y="2310"/>
              <a:ext cx="40" cy="55"/>
            </a:xfrm>
            <a:custGeom>
              <a:avLst/>
              <a:gdLst>
                <a:gd name="T0" fmla="*/ 5 w 17"/>
                <a:gd name="T1" fmla="*/ 0 h 23"/>
                <a:gd name="T2" fmla="*/ 9 w 17"/>
                <a:gd name="T3" fmla="*/ 13 h 23"/>
                <a:gd name="T4" fmla="*/ 9 w 17"/>
                <a:gd name="T5" fmla="*/ 13 h 23"/>
                <a:gd name="T6" fmla="*/ 13 w 17"/>
                <a:gd name="T7" fmla="*/ 0 h 23"/>
                <a:gd name="T8" fmla="*/ 17 w 17"/>
                <a:gd name="T9" fmla="*/ 0 h 23"/>
                <a:gd name="T10" fmla="*/ 12 w 17"/>
                <a:gd name="T11" fmla="*/ 14 h 23"/>
                <a:gd name="T12" fmla="*/ 4 w 17"/>
                <a:gd name="T13" fmla="*/ 23 h 23"/>
                <a:gd name="T14" fmla="*/ 2 w 17"/>
                <a:gd name="T15" fmla="*/ 23 h 23"/>
                <a:gd name="T16" fmla="*/ 2 w 17"/>
                <a:gd name="T17" fmla="*/ 20 h 23"/>
                <a:gd name="T18" fmla="*/ 3 w 17"/>
                <a:gd name="T19" fmla="*/ 20 h 23"/>
                <a:gd name="T20" fmla="*/ 7 w 17"/>
                <a:gd name="T21" fmla="*/ 17 h 23"/>
                <a:gd name="T22" fmla="*/ 0 w 17"/>
                <a:gd name="T23" fmla="*/ 0 h 23"/>
                <a:gd name="T24" fmla="*/ 5 w 17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5" y="0"/>
                  </a:moveTo>
                  <a:cubicBezTo>
                    <a:pt x="7" y="7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1" y="7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0" y="21"/>
                    <a:pt x="9" y="23"/>
                    <a:pt x="4" y="23"/>
                  </a:cubicBezTo>
                  <a:cubicBezTo>
                    <a:pt x="3" y="23"/>
                    <a:pt x="2" y="23"/>
                    <a:pt x="2" y="23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5" y="20"/>
                    <a:pt x="6" y="19"/>
                    <a:pt x="7" y="1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59123BF1-4F37-4591-B353-E7D3ED373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" y="2310"/>
              <a:ext cx="58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3 w 24"/>
                <a:gd name="T11" fmla="*/ 3 h 16"/>
                <a:gd name="T12" fmla="*/ 18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1" y="0"/>
                    <a:pt x="13" y="1"/>
                    <a:pt x="13" y="3"/>
                  </a:cubicBezTo>
                  <a:cubicBezTo>
                    <a:pt x="14" y="1"/>
                    <a:pt x="15" y="0"/>
                    <a:pt x="18" y="0"/>
                  </a:cubicBezTo>
                  <a:cubicBezTo>
                    <a:pt x="21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19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5B270224-B03B-4B7D-A51B-9B281471FA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4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AB2C44F7-6585-4AC4-8381-99827CA56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1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7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4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BAD291E9-9EFD-458B-B7CB-974C3582B5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2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0E5FF9EF-C9A5-41DC-8E6C-3C3C4D8CE0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84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FBE95DB3-4A31-4A8C-BB20-6D7E0A4E47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6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1FA29D6E-C28C-4BE9-96CA-E5EBC44184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2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4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ADA1956F-FD7F-4B60-823A-6851D7DCE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2295"/>
              <a:ext cx="41" cy="53"/>
            </a:xfrm>
            <a:custGeom>
              <a:avLst/>
              <a:gdLst>
                <a:gd name="T0" fmla="*/ 0 w 41"/>
                <a:gd name="T1" fmla="*/ 0 h 53"/>
                <a:gd name="T2" fmla="*/ 12 w 41"/>
                <a:gd name="T3" fmla="*/ 0 h 53"/>
                <a:gd name="T4" fmla="*/ 12 w 41"/>
                <a:gd name="T5" fmla="*/ 44 h 53"/>
                <a:gd name="T6" fmla="*/ 41 w 41"/>
                <a:gd name="T7" fmla="*/ 44 h 53"/>
                <a:gd name="T8" fmla="*/ 38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53">
                  <a:moveTo>
                    <a:pt x="0" y="0"/>
                  </a:moveTo>
                  <a:lnTo>
                    <a:pt x="12" y="0"/>
                  </a:lnTo>
                  <a:lnTo>
                    <a:pt x="12" y="44"/>
                  </a:lnTo>
                  <a:lnTo>
                    <a:pt x="41" y="44"/>
                  </a:lnTo>
                  <a:lnTo>
                    <a:pt x="38" y="53"/>
                  </a:lnTo>
                  <a:lnTo>
                    <a:pt x="0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6FBC4422-BD67-4939-A6FB-D69346F8F5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86" y="2310"/>
              <a:ext cx="38" cy="41"/>
            </a:xfrm>
            <a:custGeom>
              <a:avLst/>
              <a:gdLst>
                <a:gd name="T0" fmla="*/ 15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1 w 16"/>
                <a:gd name="T15" fmla="*/ 6 h 17"/>
                <a:gd name="T16" fmla="*/ 11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5 w 16"/>
                <a:gd name="T27" fmla="*/ 6 h 17"/>
                <a:gd name="T28" fmla="*/ 15 w 16"/>
                <a:gd name="T29" fmla="*/ 12 h 17"/>
                <a:gd name="T30" fmla="*/ 11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1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5" y="12"/>
                  </a:moveTo>
                  <a:cubicBezTo>
                    <a:pt x="15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50">
              <a:extLst>
                <a:ext uri="{FF2B5EF4-FFF2-40B4-BE49-F238E27FC236}">
                  <a16:creationId xmlns:a16="http://schemas.microsoft.com/office/drawing/2014/main" id="{C0A71565-62D1-452E-9EF3-B155D6FE7D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4" y="2293"/>
              <a:ext cx="38" cy="58"/>
            </a:xfrm>
            <a:custGeom>
              <a:avLst/>
              <a:gdLst>
                <a:gd name="T0" fmla="*/ 0 w 16"/>
                <a:gd name="T1" fmla="*/ 0 h 24"/>
                <a:gd name="T2" fmla="*/ 4 w 16"/>
                <a:gd name="T3" fmla="*/ 0 h 24"/>
                <a:gd name="T4" fmla="*/ 4 w 16"/>
                <a:gd name="T5" fmla="*/ 9 h 24"/>
                <a:gd name="T6" fmla="*/ 9 w 16"/>
                <a:gd name="T7" fmla="*/ 7 h 24"/>
                <a:gd name="T8" fmla="*/ 16 w 16"/>
                <a:gd name="T9" fmla="*/ 15 h 24"/>
                <a:gd name="T10" fmla="*/ 9 w 16"/>
                <a:gd name="T11" fmla="*/ 24 h 24"/>
                <a:gd name="T12" fmla="*/ 4 w 16"/>
                <a:gd name="T13" fmla="*/ 21 h 24"/>
                <a:gd name="T14" fmla="*/ 4 w 16"/>
                <a:gd name="T15" fmla="*/ 23 h 24"/>
                <a:gd name="T16" fmla="*/ 0 w 16"/>
                <a:gd name="T17" fmla="*/ 23 h 24"/>
                <a:gd name="T18" fmla="*/ 0 w 16"/>
                <a:gd name="T19" fmla="*/ 18 h 24"/>
                <a:gd name="T20" fmla="*/ 0 w 16"/>
                <a:gd name="T21" fmla="*/ 0 h 24"/>
                <a:gd name="T22" fmla="*/ 12 w 16"/>
                <a:gd name="T23" fmla="*/ 15 h 24"/>
                <a:gd name="T24" fmla="*/ 8 w 16"/>
                <a:gd name="T25" fmla="*/ 10 h 24"/>
                <a:gd name="T26" fmla="*/ 4 w 16"/>
                <a:gd name="T27" fmla="*/ 15 h 24"/>
                <a:gd name="T28" fmla="*/ 8 w 16"/>
                <a:gd name="T29" fmla="*/ 20 h 24"/>
                <a:gd name="T30" fmla="*/ 12 w 16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4">
                  <a:moveTo>
                    <a:pt x="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5" y="8"/>
                    <a:pt x="6" y="7"/>
                    <a:pt x="9" y="7"/>
                  </a:cubicBezTo>
                  <a:cubicBezTo>
                    <a:pt x="13" y="7"/>
                    <a:pt x="16" y="10"/>
                    <a:pt x="16" y="15"/>
                  </a:cubicBezTo>
                  <a:cubicBezTo>
                    <a:pt x="16" y="20"/>
                    <a:pt x="13" y="24"/>
                    <a:pt x="9" y="24"/>
                  </a:cubicBezTo>
                  <a:cubicBezTo>
                    <a:pt x="6" y="24"/>
                    <a:pt x="5" y="22"/>
                    <a:pt x="4" y="21"/>
                  </a:cubicBezTo>
                  <a:cubicBezTo>
                    <a:pt x="4" y="22"/>
                    <a:pt x="4" y="23"/>
                    <a:pt x="4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1"/>
                    <a:pt x="0" y="20"/>
                    <a:pt x="0" y="18"/>
                  </a:cubicBezTo>
                  <a:lnTo>
                    <a:pt x="0" y="0"/>
                  </a:lnTo>
                  <a:close/>
                  <a:moveTo>
                    <a:pt x="12" y="15"/>
                  </a:moveTo>
                  <a:cubicBezTo>
                    <a:pt x="12" y="13"/>
                    <a:pt x="11" y="10"/>
                    <a:pt x="8" y="10"/>
                  </a:cubicBezTo>
                  <a:cubicBezTo>
                    <a:pt x="5" y="10"/>
                    <a:pt x="4" y="12"/>
                    <a:pt x="4" y="15"/>
                  </a:cubicBezTo>
                  <a:cubicBezTo>
                    <a:pt x="4" y="18"/>
                    <a:pt x="5" y="20"/>
                    <a:pt x="8" y="20"/>
                  </a:cubicBezTo>
                  <a:cubicBezTo>
                    <a:pt x="11" y="20"/>
                    <a:pt x="12" y="18"/>
                    <a:pt x="12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BEB77077-69B8-4407-9424-9DB2AA5EA2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" y="2310"/>
              <a:ext cx="40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52">
              <a:extLst>
                <a:ext uri="{FF2B5EF4-FFF2-40B4-BE49-F238E27FC236}">
                  <a16:creationId xmlns:a16="http://schemas.microsoft.com/office/drawing/2014/main" id="{F9319508-43AB-4257-A78E-E947A04F3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0933D598-894D-4885-8FC8-A9DBAA899B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2295"/>
              <a:ext cx="40" cy="53"/>
            </a:xfrm>
            <a:custGeom>
              <a:avLst/>
              <a:gdLst>
                <a:gd name="T0" fmla="*/ 38 w 40"/>
                <a:gd name="T1" fmla="*/ 32 h 53"/>
                <a:gd name="T2" fmla="*/ 9 w 40"/>
                <a:gd name="T3" fmla="*/ 32 h 53"/>
                <a:gd name="T4" fmla="*/ 9 w 40"/>
                <a:gd name="T5" fmla="*/ 44 h 53"/>
                <a:gd name="T6" fmla="*/ 40 w 40"/>
                <a:gd name="T7" fmla="*/ 44 h 53"/>
                <a:gd name="T8" fmla="*/ 40 w 40"/>
                <a:gd name="T9" fmla="*/ 53 h 53"/>
                <a:gd name="T10" fmla="*/ 0 w 40"/>
                <a:gd name="T11" fmla="*/ 53 h 53"/>
                <a:gd name="T12" fmla="*/ 0 w 40"/>
                <a:gd name="T13" fmla="*/ 0 h 53"/>
                <a:gd name="T14" fmla="*/ 40 w 40"/>
                <a:gd name="T15" fmla="*/ 0 h 53"/>
                <a:gd name="T16" fmla="*/ 40 w 40"/>
                <a:gd name="T17" fmla="*/ 10 h 53"/>
                <a:gd name="T18" fmla="*/ 9 w 40"/>
                <a:gd name="T19" fmla="*/ 10 h 53"/>
                <a:gd name="T20" fmla="*/ 9 w 40"/>
                <a:gd name="T21" fmla="*/ 22 h 53"/>
                <a:gd name="T22" fmla="*/ 38 w 40"/>
                <a:gd name="T23" fmla="*/ 22 h 53"/>
                <a:gd name="T24" fmla="*/ 38 w 40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3">
                  <a:moveTo>
                    <a:pt x="38" y="32"/>
                  </a:moveTo>
                  <a:lnTo>
                    <a:pt x="9" y="32"/>
                  </a:lnTo>
                  <a:lnTo>
                    <a:pt x="9" y="44"/>
                  </a:lnTo>
                  <a:lnTo>
                    <a:pt x="40" y="44"/>
                  </a:lnTo>
                  <a:lnTo>
                    <a:pt x="40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10"/>
                  </a:lnTo>
                  <a:lnTo>
                    <a:pt x="9" y="10"/>
                  </a:lnTo>
                  <a:lnTo>
                    <a:pt x="9" y="22"/>
                  </a:lnTo>
                  <a:lnTo>
                    <a:pt x="38" y="22"/>
                  </a:lnTo>
                  <a:lnTo>
                    <a:pt x="38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86F2C306-678D-4E30-87FF-55BD46EC63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4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3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34F77522-AF4C-4088-9039-1D3344827C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3C4610C7-7C1F-4B64-9384-2A1DA81803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2310"/>
              <a:ext cx="38" cy="41"/>
            </a:xfrm>
            <a:custGeom>
              <a:avLst/>
              <a:gdLst>
                <a:gd name="T0" fmla="*/ 16 w 16"/>
                <a:gd name="T1" fmla="*/ 11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5 w 16"/>
                <a:gd name="T9" fmla="*/ 6 h 17"/>
                <a:gd name="T10" fmla="*/ 11 w 16"/>
                <a:gd name="T11" fmla="*/ 6 h 17"/>
                <a:gd name="T12" fmla="*/ 8 w 16"/>
                <a:gd name="T13" fmla="*/ 3 h 17"/>
                <a:gd name="T14" fmla="*/ 4 w 16"/>
                <a:gd name="T15" fmla="*/ 8 h 17"/>
                <a:gd name="T16" fmla="*/ 8 w 16"/>
                <a:gd name="T17" fmla="*/ 13 h 17"/>
                <a:gd name="T18" fmla="*/ 11 w 16"/>
                <a:gd name="T19" fmla="*/ 11 h 17"/>
                <a:gd name="T20" fmla="*/ 16 w 16"/>
                <a:gd name="T21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7">
                  <a:moveTo>
                    <a:pt x="16" y="11"/>
                  </a:move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5" y="4"/>
                    <a:pt x="15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1"/>
                    <a:pt x="5" y="13"/>
                    <a:pt x="8" y="13"/>
                  </a:cubicBezTo>
                  <a:cubicBezTo>
                    <a:pt x="10" y="13"/>
                    <a:pt x="11" y="12"/>
                    <a:pt x="11" y="11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6C6F45E3-92A4-4709-95F7-EB674750DF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2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0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2E5B8B2B-07CF-41DE-A5BA-C68925D4B8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59">
              <a:extLst>
                <a:ext uri="{FF2B5EF4-FFF2-40B4-BE49-F238E27FC236}">
                  <a16:creationId xmlns:a16="http://schemas.microsoft.com/office/drawing/2014/main" id="{8DC7E810-869F-4BB3-AADE-7713C8E75A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35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Freeform 60">
              <a:extLst>
                <a:ext uri="{FF2B5EF4-FFF2-40B4-BE49-F238E27FC236}">
                  <a16:creationId xmlns:a16="http://schemas.microsoft.com/office/drawing/2014/main" id="{31DF4F1E-BD5B-4978-9B67-388566EE8A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4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61">
              <a:extLst>
                <a:ext uri="{FF2B5EF4-FFF2-40B4-BE49-F238E27FC236}">
                  <a16:creationId xmlns:a16="http://schemas.microsoft.com/office/drawing/2014/main" id="{AF6CF677-6FBE-4964-8566-3BBEB2252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2" y="2310"/>
              <a:ext cx="35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62">
              <a:extLst>
                <a:ext uri="{FF2B5EF4-FFF2-40B4-BE49-F238E27FC236}">
                  <a16:creationId xmlns:a16="http://schemas.microsoft.com/office/drawing/2014/main" id="{C534041E-199B-41F0-B41A-A21B8BCD56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5" y="2310"/>
              <a:ext cx="38" cy="41"/>
            </a:xfrm>
            <a:custGeom>
              <a:avLst/>
              <a:gdLst>
                <a:gd name="T0" fmla="*/ 16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2 w 16"/>
                <a:gd name="T15" fmla="*/ 6 h 17"/>
                <a:gd name="T16" fmla="*/ 12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6 w 16"/>
                <a:gd name="T27" fmla="*/ 6 h 17"/>
                <a:gd name="T28" fmla="*/ 16 w 16"/>
                <a:gd name="T29" fmla="*/ 12 h 17"/>
                <a:gd name="T30" fmla="*/ 12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2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6" y="12"/>
                  </a:moveTo>
                  <a:cubicBezTo>
                    <a:pt x="16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4"/>
                    <a:pt x="11" y="3"/>
                    <a:pt x="8" y="3"/>
                  </a:cubicBezTo>
                  <a:cubicBezTo>
                    <a:pt x="6" y="3"/>
                    <a:pt x="6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5" y="0"/>
                    <a:pt x="16" y="3"/>
                    <a:pt x="16" y="6"/>
                  </a:cubicBezTo>
                  <a:lnTo>
                    <a:pt x="16" y="12"/>
                  </a:lnTo>
                  <a:close/>
                  <a:moveTo>
                    <a:pt x="12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6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2" y="12"/>
                    <a:pt x="12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Rectangle 63">
              <a:extLst>
                <a:ext uri="{FF2B5EF4-FFF2-40B4-BE49-F238E27FC236}">
                  <a16:creationId xmlns:a16="http://schemas.microsoft.com/office/drawing/2014/main" id="{C7093C9A-26B6-47A7-83DF-3BE573C9F8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2293"/>
              <a:ext cx="10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Rectangle 64">
              <a:extLst>
                <a:ext uri="{FF2B5EF4-FFF2-40B4-BE49-F238E27FC236}">
                  <a16:creationId xmlns:a16="http://schemas.microsoft.com/office/drawing/2014/main" id="{1E8F58FD-75DA-4620-B262-3E7B4AAEC4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3" y="2295"/>
              <a:ext cx="11" cy="5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1" name="Freeform 65">
              <a:extLst>
                <a:ext uri="{FF2B5EF4-FFF2-40B4-BE49-F238E27FC236}">
                  <a16:creationId xmlns:a16="http://schemas.microsoft.com/office/drawing/2014/main" id="{8458A1FF-CBC3-4D54-9B1A-CD5F236C0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4" y="2310"/>
              <a:ext cx="38" cy="38"/>
            </a:xfrm>
            <a:custGeom>
              <a:avLst/>
              <a:gdLst>
                <a:gd name="T0" fmla="*/ 0 w 16"/>
                <a:gd name="T1" fmla="*/ 4 h 16"/>
                <a:gd name="T2" fmla="*/ 0 w 16"/>
                <a:gd name="T3" fmla="*/ 0 h 16"/>
                <a:gd name="T4" fmla="*/ 5 w 16"/>
                <a:gd name="T5" fmla="*/ 0 h 16"/>
                <a:gd name="T6" fmla="*/ 5 w 16"/>
                <a:gd name="T7" fmla="*/ 3 h 16"/>
                <a:gd name="T8" fmla="*/ 10 w 16"/>
                <a:gd name="T9" fmla="*/ 0 h 16"/>
                <a:gd name="T10" fmla="*/ 16 w 16"/>
                <a:gd name="T11" fmla="*/ 6 h 16"/>
                <a:gd name="T12" fmla="*/ 16 w 16"/>
                <a:gd name="T13" fmla="*/ 16 h 16"/>
                <a:gd name="T14" fmla="*/ 11 w 16"/>
                <a:gd name="T15" fmla="*/ 16 h 16"/>
                <a:gd name="T16" fmla="*/ 11 w 16"/>
                <a:gd name="T17" fmla="*/ 7 h 16"/>
                <a:gd name="T18" fmla="*/ 8 w 16"/>
                <a:gd name="T19" fmla="*/ 3 h 16"/>
                <a:gd name="T20" fmla="*/ 5 w 16"/>
                <a:gd name="T21" fmla="*/ 8 h 16"/>
                <a:gd name="T22" fmla="*/ 5 w 16"/>
                <a:gd name="T23" fmla="*/ 16 h 16"/>
                <a:gd name="T24" fmla="*/ 0 w 16"/>
                <a:gd name="T25" fmla="*/ 16 h 16"/>
                <a:gd name="T26" fmla="*/ 0 w 16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3" y="0"/>
                    <a:pt x="16" y="2"/>
                    <a:pt x="16" y="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3"/>
                    <a:pt x="8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Freeform 66">
              <a:extLst>
                <a:ext uri="{FF2B5EF4-FFF2-40B4-BE49-F238E27FC236}">
                  <a16:creationId xmlns:a16="http://schemas.microsoft.com/office/drawing/2014/main" id="{8AB3BE55-B45D-406E-A4B2-E9EB945C75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" y="2310"/>
              <a:ext cx="36" cy="41"/>
            </a:xfrm>
            <a:custGeom>
              <a:avLst/>
              <a:gdLst>
                <a:gd name="T0" fmla="*/ 4 w 15"/>
                <a:gd name="T1" fmla="*/ 11 h 17"/>
                <a:gd name="T2" fmla="*/ 8 w 15"/>
                <a:gd name="T3" fmla="*/ 14 h 17"/>
                <a:gd name="T4" fmla="*/ 11 w 15"/>
                <a:gd name="T5" fmla="*/ 12 h 17"/>
                <a:gd name="T6" fmla="*/ 7 w 15"/>
                <a:gd name="T7" fmla="*/ 10 h 17"/>
                <a:gd name="T8" fmla="*/ 0 w 15"/>
                <a:gd name="T9" fmla="*/ 5 h 17"/>
                <a:gd name="T10" fmla="*/ 7 w 15"/>
                <a:gd name="T11" fmla="*/ 0 h 17"/>
                <a:gd name="T12" fmla="*/ 14 w 15"/>
                <a:gd name="T13" fmla="*/ 5 h 17"/>
                <a:gd name="T14" fmla="*/ 10 w 15"/>
                <a:gd name="T15" fmla="*/ 5 h 17"/>
                <a:gd name="T16" fmla="*/ 7 w 15"/>
                <a:gd name="T17" fmla="*/ 3 h 17"/>
                <a:gd name="T18" fmla="*/ 4 w 15"/>
                <a:gd name="T19" fmla="*/ 4 h 17"/>
                <a:gd name="T20" fmla="*/ 8 w 15"/>
                <a:gd name="T21" fmla="*/ 6 h 17"/>
                <a:gd name="T22" fmla="*/ 15 w 15"/>
                <a:gd name="T23" fmla="*/ 11 h 17"/>
                <a:gd name="T24" fmla="*/ 7 w 15"/>
                <a:gd name="T25" fmla="*/ 17 h 17"/>
                <a:gd name="T26" fmla="*/ 0 w 15"/>
                <a:gd name="T27" fmla="*/ 11 h 17"/>
                <a:gd name="T28" fmla="*/ 4 w 15"/>
                <a:gd name="T2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17">
                  <a:moveTo>
                    <a:pt x="4" y="11"/>
                  </a:moveTo>
                  <a:cubicBezTo>
                    <a:pt x="4" y="13"/>
                    <a:pt x="5" y="14"/>
                    <a:pt x="8" y="14"/>
                  </a:cubicBezTo>
                  <a:cubicBezTo>
                    <a:pt x="10" y="14"/>
                    <a:pt x="11" y="13"/>
                    <a:pt x="11" y="12"/>
                  </a:cubicBezTo>
                  <a:cubicBezTo>
                    <a:pt x="11" y="11"/>
                    <a:pt x="10" y="10"/>
                    <a:pt x="7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3"/>
                    <a:pt x="2" y="0"/>
                    <a:pt x="7" y="0"/>
                  </a:cubicBezTo>
                  <a:cubicBezTo>
                    <a:pt x="12" y="0"/>
                    <a:pt x="14" y="3"/>
                    <a:pt x="14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9" y="3"/>
                    <a:pt x="7" y="3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4" y="5"/>
                    <a:pt x="5" y="6"/>
                    <a:pt x="8" y="6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3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4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67">
              <a:extLst>
                <a:ext uri="{FF2B5EF4-FFF2-40B4-BE49-F238E27FC236}">
                  <a16:creationId xmlns:a16="http://schemas.microsoft.com/office/drawing/2014/main" id="{F345EBF9-CF7E-4188-A321-90E39512C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Freeform 68">
              <a:extLst>
                <a:ext uri="{FF2B5EF4-FFF2-40B4-BE49-F238E27FC236}">
                  <a16:creationId xmlns:a16="http://schemas.microsoft.com/office/drawing/2014/main" id="{BBCE2731-6765-4D84-9903-AD4472E85F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0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Freeform 69">
              <a:extLst>
                <a:ext uri="{FF2B5EF4-FFF2-40B4-BE49-F238E27FC236}">
                  <a16:creationId xmlns:a16="http://schemas.microsoft.com/office/drawing/2014/main" id="{C216B8F4-C89F-43A7-BB30-27383817D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70">
              <a:extLst>
                <a:ext uri="{FF2B5EF4-FFF2-40B4-BE49-F238E27FC236}">
                  <a16:creationId xmlns:a16="http://schemas.microsoft.com/office/drawing/2014/main" id="{292CE3D7-BD46-42D9-95F7-1207CEADB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71">
              <a:extLst>
                <a:ext uri="{FF2B5EF4-FFF2-40B4-BE49-F238E27FC236}">
                  <a16:creationId xmlns:a16="http://schemas.microsoft.com/office/drawing/2014/main" id="{F3AA6CF2-9E3D-4A12-950F-0DDDBF0AC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72">
              <a:extLst>
                <a:ext uri="{FF2B5EF4-FFF2-40B4-BE49-F238E27FC236}">
                  <a16:creationId xmlns:a16="http://schemas.microsoft.com/office/drawing/2014/main" id="{E1FB8089-A67F-4F76-BB99-29132EF3B1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89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id="{DA57619C-EAD7-472F-8FD7-6282ED125C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1" y="1971"/>
              <a:ext cx="180" cy="165"/>
            </a:xfrm>
            <a:custGeom>
              <a:avLst/>
              <a:gdLst>
                <a:gd name="T0" fmla="*/ 60 w 76"/>
                <a:gd name="T1" fmla="*/ 54 h 68"/>
                <a:gd name="T2" fmla="*/ 60 w 76"/>
                <a:gd name="T3" fmla="*/ 35 h 68"/>
                <a:gd name="T4" fmla="*/ 62 w 76"/>
                <a:gd name="T5" fmla="*/ 24 h 68"/>
                <a:gd name="T6" fmla="*/ 38 w 76"/>
                <a:gd name="T7" fmla="*/ 0 h 68"/>
                <a:gd name="T8" fmla="*/ 14 w 76"/>
                <a:gd name="T9" fmla="*/ 24 h 68"/>
                <a:gd name="T10" fmla="*/ 17 w 76"/>
                <a:gd name="T11" fmla="*/ 35 h 68"/>
                <a:gd name="T12" fmla="*/ 17 w 76"/>
                <a:gd name="T13" fmla="*/ 54 h 68"/>
                <a:gd name="T14" fmla="*/ 0 w 76"/>
                <a:gd name="T15" fmla="*/ 54 h 68"/>
                <a:gd name="T16" fmla="*/ 0 w 76"/>
                <a:gd name="T17" fmla="*/ 68 h 68"/>
                <a:gd name="T18" fmla="*/ 76 w 76"/>
                <a:gd name="T19" fmla="*/ 68 h 68"/>
                <a:gd name="T20" fmla="*/ 76 w 76"/>
                <a:gd name="T21" fmla="*/ 54 h 68"/>
                <a:gd name="T22" fmla="*/ 60 w 76"/>
                <a:gd name="T23" fmla="*/ 54 h 68"/>
                <a:gd name="T24" fmla="*/ 46 w 76"/>
                <a:gd name="T25" fmla="*/ 54 h 68"/>
                <a:gd name="T26" fmla="*/ 30 w 76"/>
                <a:gd name="T27" fmla="*/ 54 h 68"/>
                <a:gd name="T28" fmla="*/ 30 w 76"/>
                <a:gd name="T29" fmla="*/ 47 h 68"/>
                <a:gd name="T30" fmla="*/ 46 w 76"/>
                <a:gd name="T31" fmla="*/ 47 h 68"/>
                <a:gd name="T32" fmla="*/ 46 w 76"/>
                <a:gd name="T33" fmla="*/ 54 h 68"/>
                <a:gd name="T34" fmla="*/ 40 w 76"/>
                <a:gd name="T35" fmla="*/ 35 h 68"/>
                <a:gd name="T36" fmla="*/ 40 w 76"/>
                <a:gd name="T37" fmla="*/ 35 h 68"/>
                <a:gd name="T38" fmla="*/ 38 w 76"/>
                <a:gd name="T39" fmla="*/ 35 h 68"/>
                <a:gd name="T40" fmla="*/ 36 w 76"/>
                <a:gd name="T41" fmla="*/ 35 h 68"/>
                <a:gd name="T42" fmla="*/ 36 w 76"/>
                <a:gd name="T43" fmla="*/ 35 h 68"/>
                <a:gd name="T44" fmla="*/ 28 w 76"/>
                <a:gd name="T45" fmla="*/ 28 h 68"/>
                <a:gd name="T46" fmla="*/ 28 w 76"/>
                <a:gd name="T47" fmla="*/ 27 h 68"/>
                <a:gd name="T48" fmla="*/ 28 w 76"/>
                <a:gd name="T49" fmla="*/ 26 h 68"/>
                <a:gd name="T50" fmla="*/ 27 w 76"/>
                <a:gd name="T51" fmla="*/ 24 h 68"/>
                <a:gd name="T52" fmla="*/ 27 w 76"/>
                <a:gd name="T53" fmla="*/ 24 h 68"/>
                <a:gd name="T54" fmla="*/ 38 w 76"/>
                <a:gd name="T55" fmla="*/ 14 h 68"/>
                <a:gd name="T56" fmla="*/ 49 w 76"/>
                <a:gd name="T57" fmla="*/ 24 h 68"/>
                <a:gd name="T58" fmla="*/ 49 w 76"/>
                <a:gd name="T59" fmla="*/ 24 h 68"/>
                <a:gd name="T60" fmla="*/ 49 w 76"/>
                <a:gd name="T61" fmla="*/ 26 h 68"/>
                <a:gd name="T62" fmla="*/ 48 w 76"/>
                <a:gd name="T63" fmla="*/ 27 h 68"/>
                <a:gd name="T64" fmla="*/ 48 w 76"/>
                <a:gd name="T65" fmla="*/ 28 h 68"/>
                <a:gd name="T66" fmla="*/ 40 w 76"/>
                <a:gd name="T67" fmla="*/ 3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68">
                  <a:moveTo>
                    <a:pt x="60" y="54"/>
                  </a:moveTo>
                  <a:cubicBezTo>
                    <a:pt x="60" y="35"/>
                    <a:pt x="60" y="35"/>
                    <a:pt x="60" y="35"/>
                  </a:cubicBezTo>
                  <a:cubicBezTo>
                    <a:pt x="61" y="32"/>
                    <a:pt x="62" y="28"/>
                    <a:pt x="62" y="24"/>
                  </a:cubicBezTo>
                  <a:cubicBezTo>
                    <a:pt x="62" y="11"/>
                    <a:pt x="51" y="0"/>
                    <a:pt x="38" y="0"/>
                  </a:cubicBezTo>
                  <a:cubicBezTo>
                    <a:pt x="25" y="0"/>
                    <a:pt x="14" y="11"/>
                    <a:pt x="14" y="24"/>
                  </a:cubicBezTo>
                  <a:cubicBezTo>
                    <a:pt x="14" y="28"/>
                    <a:pt x="15" y="32"/>
                    <a:pt x="17" y="35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54"/>
                    <a:pt x="76" y="54"/>
                    <a:pt x="76" y="54"/>
                  </a:cubicBezTo>
                  <a:lnTo>
                    <a:pt x="60" y="54"/>
                  </a:lnTo>
                  <a:close/>
                  <a:moveTo>
                    <a:pt x="46" y="54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5" y="49"/>
                    <a:pt x="41" y="49"/>
                    <a:pt x="46" y="47"/>
                  </a:cubicBezTo>
                  <a:lnTo>
                    <a:pt x="46" y="54"/>
                  </a:lnTo>
                  <a:close/>
                  <a:moveTo>
                    <a:pt x="40" y="35"/>
                  </a:move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39" y="35"/>
                    <a:pt x="38" y="35"/>
                  </a:cubicBezTo>
                  <a:cubicBezTo>
                    <a:pt x="37" y="35"/>
                    <a:pt x="37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2" y="34"/>
                    <a:pt x="29" y="31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7" y="26"/>
                    <a:pt x="27" y="25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18"/>
                    <a:pt x="32" y="14"/>
                    <a:pt x="38" y="14"/>
                  </a:cubicBezTo>
                  <a:cubicBezTo>
                    <a:pt x="44" y="14"/>
                    <a:pt x="49" y="18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5"/>
                    <a:pt x="49" y="26"/>
                    <a:pt x="49" y="26"/>
                  </a:cubicBezTo>
                  <a:cubicBezTo>
                    <a:pt x="49" y="26"/>
                    <a:pt x="48" y="27"/>
                    <a:pt x="48" y="27"/>
                  </a:cubicBezTo>
                  <a:cubicBezTo>
                    <a:pt x="48" y="27"/>
                    <a:pt x="48" y="27"/>
                    <a:pt x="48" y="28"/>
                  </a:cubicBezTo>
                  <a:cubicBezTo>
                    <a:pt x="47" y="31"/>
                    <a:pt x="44" y="34"/>
                    <a:pt x="40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74">
              <a:extLst>
                <a:ext uri="{FF2B5EF4-FFF2-40B4-BE49-F238E27FC236}">
                  <a16:creationId xmlns:a16="http://schemas.microsoft.com/office/drawing/2014/main" id="{60BDD123-FE55-4C50-B4B6-3CC9DEFECB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1" y="1957"/>
              <a:ext cx="188" cy="408"/>
            </a:xfrm>
            <a:custGeom>
              <a:avLst/>
              <a:gdLst>
                <a:gd name="T0" fmla="*/ 31 w 79"/>
                <a:gd name="T1" fmla="*/ 84 h 169"/>
                <a:gd name="T2" fmla="*/ 73 w 79"/>
                <a:gd name="T3" fmla="*/ 0 h 169"/>
                <a:gd name="T4" fmla="*/ 41 w 79"/>
                <a:gd name="T5" fmla="*/ 0 h 169"/>
                <a:gd name="T6" fmla="*/ 2 w 79"/>
                <a:gd name="T7" fmla="*/ 78 h 169"/>
                <a:gd name="T8" fmla="*/ 2 w 79"/>
                <a:gd name="T9" fmla="*/ 91 h 169"/>
                <a:gd name="T10" fmla="*/ 47 w 79"/>
                <a:gd name="T11" fmla="*/ 169 h 169"/>
                <a:gd name="T12" fmla="*/ 47 w 79"/>
                <a:gd name="T13" fmla="*/ 169 h 169"/>
                <a:gd name="T14" fmla="*/ 79 w 79"/>
                <a:gd name="T15" fmla="*/ 169 h 169"/>
                <a:gd name="T16" fmla="*/ 79 w 79"/>
                <a:gd name="T17" fmla="*/ 169 h 169"/>
                <a:gd name="T18" fmla="*/ 31 w 79"/>
                <a:gd name="T19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69">
                  <a:moveTo>
                    <a:pt x="31" y="84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0" y="82"/>
                    <a:pt x="0" y="87"/>
                    <a:pt x="2" y="9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79" y="169"/>
                    <a:pt x="79" y="169"/>
                    <a:pt x="79" y="169"/>
                  </a:cubicBezTo>
                  <a:cubicBezTo>
                    <a:pt x="79" y="169"/>
                    <a:pt x="79" y="169"/>
                    <a:pt x="79" y="169"/>
                  </a:cubicBezTo>
                  <a:lnTo>
                    <a:pt x="31" y="84"/>
                  </a:lnTo>
                  <a:close/>
                </a:path>
              </a:pathLst>
            </a:custGeom>
            <a:solidFill>
              <a:srgbClr val="62C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75">
              <a:extLst>
                <a:ext uri="{FF2B5EF4-FFF2-40B4-BE49-F238E27FC236}">
                  <a16:creationId xmlns:a16="http://schemas.microsoft.com/office/drawing/2014/main" id="{863C286C-A1DE-40A2-A4DD-64CEEBFA5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8" y="1957"/>
              <a:ext cx="67" cy="408"/>
            </a:xfrm>
            <a:custGeom>
              <a:avLst/>
              <a:gdLst>
                <a:gd name="T0" fmla="*/ 67 w 67"/>
                <a:gd name="T1" fmla="*/ 408 h 408"/>
                <a:gd name="T2" fmla="*/ 67 w 67"/>
                <a:gd name="T3" fmla="*/ 0 h 408"/>
                <a:gd name="T4" fmla="*/ 0 w 67"/>
                <a:gd name="T5" fmla="*/ 0 h 408"/>
                <a:gd name="T6" fmla="*/ 0 w 67"/>
                <a:gd name="T7" fmla="*/ 408 h 408"/>
                <a:gd name="T8" fmla="*/ 0 w 67"/>
                <a:gd name="T9" fmla="*/ 408 h 408"/>
                <a:gd name="T10" fmla="*/ 67 w 67"/>
                <a:gd name="T11" fmla="*/ 408 h 408"/>
                <a:gd name="T12" fmla="*/ 67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67" y="408"/>
                  </a:move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close/>
                </a:path>
              </a:pathLst>
            </a:custGeom>
            <a:solidFill>
              <a:srgbClr val="9070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2" name="Freeform 76">
              <a:extLst>
                <a:ext uri="{FF2B5EF4-FFF2-40B4-BE49-F238E27FC236}">
                  <a16:creationId xmlns:a16="http://schemas.microsoft.com/office/drawing/2014/main" id="{2AFDE432-347E-47C2-8A73-C68E675FE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2" y="1957"/>
              <a:ext cx="181" cy="408"/>
            </a:xfrm>
            <a:custGeom>
              <a:avLst/>
              <a:gdLst>
                <a:gd name="T0" fmla="*/ 181 w 181"/>
                <a:gd name="T1" fmla="*/ 341 h 408"/>
                <a:gd name="T2" fmla="*/ 69 w 181"/>
                <a:gd name="T3" fmla="*/ 341 h 408"/>
                <a:gd name="T4" fmla="*/ 69 w 181"/>
                <a:gd name="T5" fmla="*/ 0 h 408"/>
                <a:gd name="T6" fmla="*/ 0 w 181"/>
                <a:gd name="T7" fmla="*/ 0 h 408"/>
                <a:gd name="T8" fmla="*/ 0 w 181"/>
                <a:gd name="T9" fmla="*/ 408 h 408"/>
                <a:gd name="T10" fmla="*/ 0 w 181"/>
                <a:gd name="T11" fmla="*/ 408 h 408"/>
                <a:gd name="T12" fmla="*/ 19 w 181"/>
                <a:gd name="T13" fmla="*/ 408 h 408"/>
                <a:gd name="T14" fmla="*/ 69 w 181"/>
                <a:gd name="T15" fmla="*/ 408 h 408"/>
                <a:gd name="T16" fmla="*/ 181 w 181"/>
                <a:gd name="T17" fmla="*/ 408 h 408"/>
                <a:gd name="T18" fmla="*/ 181 w 181"/>
                <a:gd name="T19" fmla="*/ 408 h 408"/>
                <a:gd name="T20" fmla="*/ 181 w 181"/>
                <a:gd name="T21" fmla="*/ 341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1" h="408">
                  <a:moveTo>
                    <a:pt x="181" y="341"/>
                  </a:moveTo>
                  <a:lnTo>
                    <a:pt x="69" y="341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19" y="408"/>
                  </a:lnTo>
                  <a:lnTo>
                    <a:pt x="69" y="408"/>
                  </a:lnTo>
                  <a:lnTo>
                    <a:pt x="181" y="408"/>
                  </a:lnTo>
                  <a:lnTo>
                    <a:pt x="181" y="408"/>
                  </a:lnTo>
                  <a:lnTo>
                    <a:pt x="181" y="341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77">
              <a:extLst>
                <a:ext uri="{FF2B5EF4-FFF2-40B4-BE49-F238E27FC236}">
                  <a16:creationId xmlns:a16="http://schemas.microsoft.com/office/drawing/2014/main" id="{781BF853-D445-4A12-B857-FC85FC5DF4B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" y="1957"/>
              <a:ext cx="67" cy="408"/>
            </a:xfrm>
            <a:custGeom>
              <a:avLst/>
              <a:gdLst>
                <a:gd name="T0" fmla="*/ 0 w 67"/>
                <a:gd name="T1" fmla="*/ 408 h 408"/>
                <a:gd name="T2" fmla="*/ 0 w 67"/>
                <a:gd name="T3" fmla="*/ 408 h 408"/>
                <a:gd name="T4" fmla="*/ 67 w 67"/>
                <a:gd name="T5" fmla="*/ 408 h 408"/>
                <a:gd name="T6" fmla="*/ 67 w 67"/>
                <a:gd name="T7" fmla="*/ 408 h 408"/>
                <a:gd name="T8" fmla="*/ 67 w 67"/>
                <a:gd name="T9" fmla="*/ 0 h 408"/>
                <a:gd name="T10" fmla="*/ 0 w 67"/>
                <a:gd name="T11" fmla="*/ 0 h 408"/>
                <a:gd name="T12" fmla="*/ 0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0" y="408"/>
                  </a:move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78">
              <a:extLst>
                <a:ext uri="{FF2B5EF4-FFF2-40B4-BE49-F238E27FC236}">
                  <a16:creationId xmlns:a16="http://schemas.microsoft.com/office/drawing/2014/main" id="{D8AD9EE1-503C-4AC0-9DF7-6B1866D6F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7" y="1954"/>
              <a:ext cx="195" cy="411"/>
            </a:xfrm>
            <a:custGeom>
              <a:avLst/>
              <a:gdLst>
                <a:gd name="T0" fmla="*/ 82 w 82"/>
                <a:gd name="T1" fmla="*/ 142 h 170"/>
                <a:gd name="T2" fmla="*/ 49 w 82"/>
                <a:gd name="T3" fmla="*/ 142 h 170"/>
                <a:gd name="T4" fmla="*/ 46 w 82"/>
                <a:gd name="T5" fmla="*/ 139 h 170"/>
                <a:gd name="T6" fmla="*/ 46 w 82"/>
                <a:gd name="T7" fmla="*/ 106 h 170"/>
                <a:gd name="T8" fmla="*/ 42 w 82"/>
                <a:gd name="T9" fmla="*/ 96 h 170"/>
                <a:gd name="T10" fmla="*/ 33 w 82"/>
                <a:gd name="T11" fmla="*/ 87 h 170"/>
                <a:gd name="T12" fmla="*/ 43 w 82"/>
                <a:gd name="T13" fmla="*/ 74 h 170"/>
                <a:gd name="T14" fmla="*/ 45 w 82"/>
                <a:gd name="T15" fmla="*/ 65 h 170"/>
                <a:gd name="T16" fmla="*/ 45 w 82"/>
                <a:gd name="T17" fmla="*/ 32 h 170"/>
                <a:gd name="T18" fmla="*/ 49 w 82"/>
                <a:gd name="T19" fmla="*/ 29 h 170"/>
                <a:gd name="T20" fmla="*/ 82 w 82"/>
                <a:gd name="T21" fmla="*/ 29 h 170"/>
                <a:gd name="T22" fmla="*/ 82 w 82"/>
                <a:gd name="T23" fmla="*/ 1 h 170"/>
                <a:gd name="T24" fmla="*/ 82 w 82"/>
                <a:gd name="T25" fmla="*/ 0 h 170"/>
                <a:gd name="T26" fmla="*/ 49 w 82"/>
                <a:gd name="T27" fmla="*/ 0 h 170"/>
                <a:gd name="T28" fmla="*/ 41 w 82"/>
                <a:gd name="T29" fmla="*/ 1 h 170"/>
                <a:gd name="T30" fmla="*/ 17 w 82"/>
                <a:gd name="T31" fmla="*/ 32 h 170"/>
                <a:gd name="T32" fmla="*/ 17 w 82"/>
                <a:gd name="T33" fmla="*/ 61 h 170"/>
                <a:gd name="T34" fmla="*/ 4 w 82"/>
                <a:gd name="T35" fmla="*/ 80 h 170"/>
                <a:gd name="T36" fmla="*/ 5 w 82"/>
                <a:gd name="T37" fmla="*/ 98 h 170"/>
                <a:gd name="T38" fmla="*/ 18 w 82"/>
                <a:gd name="T39" fmla="*/ 111 h 170"/>
                <a:gd name="T40" fmla="*/ 18 w 82"/>
                <a:gd name="T41" fmla="*/ 139 h 170"/>
                <a:gd name="T42" fmla="*/ 45 w 82"/>
                <a:gd name="T43" fmla="*/ 170 h 170"/>
                <a:gd name="T44" fmla="*/ 47 w 82"/>
                <a:gd name="T45" fmla="*/ 170 h 170"/>
                <a:gd name="T46" fmla="*/ 49 w 82"/>
                <a:gd name="T47" fmla="*/ 170 h 170"/>
                <a:gd name="T48" fmla="*/ 82 w 82"/>
                <a:gd name="T49" fmla="*/ 170 h 170"/>
                <a:gd name="T50" fmla="*/ 82 w 82"/>
                <a:gd name="T51" fmla="*/ 170 h 170"/>
                <a:gd name="T52" fmla="*/ 82 w 82"/>
                <a:gd name="T53" fmla="*/ 170 h 170"/>
                <a:gd name="T54" fmla="*/ 82 w 82"/>
                <a:gd name="T55" fmla="*/ 14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170">
                  <a:moveTo>
                    <a:pt x="82" y="142"/>
                  </a:moveTo>
                  <a:cubicBezTo>
                    <a:pt x="49" y="142"/>
                    <a:pt x="49" y="142"/>
                    <a:pt x="49" y="142"/>
                  </a:cubicBezTo>
                  <a:cubicBezTo>
                    <a:pt x="47" y="142"/>
                    <a:pt x="46" y="140"/>
                    <a:pt x="46" y="139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6" y="102"/>
                    <a:pt x="45" y="99"/>
                    <a:pt x="42" y="96"/>
                  </a:cubicBezTo>
                  <a:cubicBezTo>
                    <a:pt x="33" y="87"/>
                    <a:pt x="33" y="87"/>
                    <a:pt x="33" y="87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4" y="71"/>
                    <a:pt x="45" y="68"/>
                    <a:pt x="45" y="65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0"/>
                    <a:pt x="47" y="29"/>
                    <a:pt x="49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1"/>
                    <a:pt x="82" y="1"/>
                    <a:pt x="82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0"/>
                    <a:pt x="43" y="1"/>
                    <a:pt x="41" y="1"/>
                  </a:cubicBezTo>
                  <a:cubicBezTo>
                    <a:pt x="27" y="5"/>
                    <a:pt x="17" y="17"/>
                    <a:pt x="17" y="32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5"/>
                    <a:pt x="0" y="93"/>
                    <a:pt x="5" y="98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55"/>
                    <a:pt x="30" y="168"/>
                    <a:pt x="45" y="170"/>
                  </a:cubicBezTo>
                  <a:cubicBezTo>
                    <a:pt x="46" y="170"/>
                    <a:pt x="46" y="170"/>
                    <a:pt x="47" y="170"/>
                  </a:cubicBezTo>
                  <a:cubicBezTo>
                    <a:pt x="48" y="170"/>
                    <a:pt x="49" y="170"/>
                    <a:pt x="49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lnTo>
                    <a:pt x="82" y="142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5" name="텍스트 개체 틀 7">
            <a:extLst>
              <a:ext uri="{FF2B5EF4-FFF2-40B4-BE49-F238E27FC236}">
                <a16:creationId xmlns:a16="http://schemas.microsoft.com/office/drawing/2014/main" id="{CB13E3FA-EFE1-4DD3-924A-2D285CFA2BD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4278" y="380897"/>
            <a:ext cx="7116372" cy="153888"/>
          </a:xfrm>
        </p:spPr>
        <p:txBody>
          <a:bodyPr wrap="square" lIns="0" tIns="0" rIns="0" bIns="0">
            <a:spAutoFit/>
          </a:bodyPr>
          <a:lstStyle>
            <a:lvl1pPr marL="0" indent="0">
              <a:buNone/>
              <a:defRPr kumimoji="0" lang="ko-KR" altLang="en-US" sz="1000" b="0" i="0" u="none" strike="noStrike" kern="1200" cap="none" spc="-100" normalizeH="0" baseline="0">
                <a:ln>
                  <a:noFill/>
                </a:ln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/>
              <a:t>본 자료의 제목을 입력하세요</a:t>
            </a:r>
          </a:p>
        </p:txBody>
      </p:sp>
      <p:pic>
        <p:nvPicPr>
          <p:cNvPr id="86" name="그림 85">
            <a:extLst>
              <a:ext uri="{FF2B5EF4-FFF2-40B4-BE49-F238E27FC236}">
                <a16:creationId xmlns:a16="http://schemas.microsoft.com/office/drawing/2014/main" id="{A7146769-45EE-41E7-86FA-0141407459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152" y="457841"/>
            <a:ext cx="2162118" cy="46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726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9">
          <p15:clr>
            <a:srgbClr val="A4A3A4"/>
          </p15:clr>
        </p15:guide>
        <p15:guide id="3" orient="horz" pos="4112">
          <p15:clr>
            <a:srgbClr val="A4A3A4"/>
          </p15:clr>
        </p15:guide>
        <p15:guide id="4" pos="5914">
          <p15:clr>
            <a:srgbClr val="A4A3A4"/>
          </p15:clr>
        </p15:guide>
        <p15:guide id="5" orient="horz" pos="785">
          <p15:clr>
            <a:srgbClr val="A4A3A4"/>
          </p15:clr>
        </p15:guide>
        <p15:guide id="6" pos="3118">
          <p15:clr>
            <a:srgbClr val="A4A3A4"/>
          </p15:clr>
        </p15:guide>
        <p15:guide id="7" pos="392">
          <p15:clr>
            <a:srgbClr val="A4A3A4"/>
          </p15:clr>
        </p15:guide>
        <p15:guide id="8" pos="584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DA87F-17DB-4103-97C2-08540DFCBD28}" type="datetimeFigureOut">
              <a:rPr lang="ko-KR" altLang="en-US" smtClean="0"/>
              <a:t>2026-03-18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9ED72-484E-4722-A3BA-6EB04958AF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9389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5" r:id="rId2"/>
    <p:sldLayoutId id="2147483686" r:id="rId3"/>
    <p:sldLayoutId id="2147483679" r:id="rId4"/>
    <p:sldLayoutId id="2147483687" r:id="rId5"/>
    <p:sldLayoutId id="2147483691" r:id="rId6"/>
    <p:sldLayoutId id="2147483708" r:id="rId7"/>
    <p:sldLayoutId id="2147483678" r:id="rId8"/>
    <p:sldLayoutId id="2147483710" r:id="rId9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7.png"  /><Relationship Id="rId3" Type="http://schemas.openxmlformats.org/officeDocument/2006/relationships/image" Target="../media/image8.svg"  /><Relationship Id="rId4" Type="http://schemas.openxmlformats.org/officeDocument/2006/relationships/image" Target="../media/image9.png"  /><Relationship Id="rId5" Type="http://schemas.openxmlformats.org/officeDocument/2006/relationships/image" Target="../media/image10.emf"  /><Relationship Id="rId6" Type="http://schemas.openxmlformats.org/officeDocument/2006/relationships/image" Target="../media/image11.emf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Relationship Id="rId7" Type="http://schemas.openxmlformats.org/officeDocument/2006/relationships/image" Target="../media/image16.emf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2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Relationship Id="rId7" Type="http://schemas.openxmlformats.org/officeDocument/2006/relationships/image" Target="../media/image17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3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8.emf"  /><Relationship Id="rId6" Type="http://schemas.openxmlformats.org/officeDocument/2006/relationships/image" Target="../media/image19.emf"  /><Relationship Id="rId7" Type="http://schemas.openxmlformats.org/officeDocument/2006/relationships/image" Target="../media/image20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4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21.emf"  /><Relationship Id="rId6" Type="http://schemas.openxmlformats.org/officeDocument/2006/relationships/image" Target="../media/image22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12.png"  /><Relationship Id="rId3" Type="http://schemas.openxmlformats.org/officeDocument/2006/relationships/image" Target="../media/image13.svg"  /><Relationship Id="rId4" Type="http://schemas.openxmlformats.org/officeDocument/2006/relationships/image" Target="../media/image14.png"  /><Relationship Id="rId5" Type="http://schemas.openxmlformats.org/officeDocument/2006/relationships/image" Target="../media/image15.sv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5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Relationship Id="rId7" Type="http://schemas.openxmlformats.org/officeDocument/2006/relationships/image" Target="../media/image23.emf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6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7.xml"  /><Relationship Id="rId3" Type="http://schemas.openxmlformats.org/officeDocument/2006/relationships/image" Target="../media/image24.png"  /><Relationship Id="rId4" Type="http://schemas.openxmlformats.org/officeDocument/2006/relationships/image" Target="../media/image12.png"  /><Relationship Id="rId5" Type="http://schemas.openxmlformats.org/officeDocument/2006/relationships/image" Target="../media/image13.svg"  /><Relationship Id="rId6" Type="http://schemas.openxmlformats.org/officeDocument/2006/relationships/image" Target="../media/image14.png"  /><Relationship Id="rId7" Type="http://schemas.openxmlformats.org/officeDocument/2006/relationships/image" Target="../media/image15.sv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8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Relationship Id="rId7" Type="http://schemas.openxmlformats.org/officeDocument/2006/relationships/image" Target="../media/image25.pn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9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0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Relationship Id="rId7" Type="http://schemas.openxmlformats.org/officeDocument/2006/relationships/image" Target="../media/image23.emf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1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Relationship Id="rId7" Type="http://schemas.openxmlformats.org/officeDocument/2006/relationships/image" Target="../media/image26.pn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27.jpe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2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28.png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3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/Relationships>
</file>

<file path=ppt/slides/_rels/slide2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4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Relationship Id="rId7" Type="http://schemas.openxmlformats.org/officeDocument/2006/relationships/image" Target="../media/image29.png"  /></Relationships>
</file>

<file path=ppt/slides/_rels/slide2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5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Relationship Id="rId7" Type="http://schemas.openxmlformats.org/officeDocument/2006/relationships/image" Target="../media/image29.png"  /></Relationships>
</file>

<file path=ppt/slides/_rels/slide2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6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/Relationships>
</file>

<file path=ppt/slides/_rels/slide2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7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Relationship Id="rId5" Type="http://schemas.openxmlformats.org/officeDocument/2006/relationships/image" Target="../media/image14.png"  /><Relationship Id="rId6" Type="http://schemas.openxmlformats.org/officeDocument/2006/relationships/image" Target="../media/image15.svg"  /><Relationship Id="rId7" Type="http://schemas.openxmlformats.org/officeDocument/2006/relationships/image" Target="../media/image30.png"  /></Relationships>
</file>

<file path=ppt/slides/_rels/slide2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27.jpeg"  /></Relationships>
</file>

<file path=ppt/slides/_rels/slide2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18.xml"  /><Relationship Id="rId3" Type="http://schemas.openxmlformats.org/officeDocument/2006/relationships/image" Target="../media/image12.png"  /><Relationship Id="rId4" Type="http://schemas.openxmlformats.org/officeDocument/2006/relationships/image" Target="../media/image13.svg"  /></Relationships>
</file>

<file path=ppt/slides/_rels/slide2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9.xml"  /><Relationship Id="rId2" Type="http://schemas.openxmlformats.org/officeDocument/2006/relationships/notesSlide" Target="../notesSlides/notesSlide19.xml"  /><Relationship Id="rId3" Type="http://schemas.openxmlformats.org/officeDocument/2006/relationships/image" Target="../media/image31.png"  /><Relationship Id="rId4" Type="http://schemas.microsoft.com/office/2007/relationships/hdphoto" Target="../media/hdphoto2.wdp"  /><Relationship Id="rId5" Type="http://schemas.openxmlformats.org/officeDocument/2006/relationships/image" Target="../media/image12.png"  /><Relationship Id="rId6" Type="http://schemas.openxmlformats.org/officeDocument/2006/relationships/image" Target="../media/image13.svg"  /><Relationship Id="rId7" Type="http://schemas.openxmlformats.org/officeDocument/2006/relationships/image" Target="../media/image32.emf"  /></Relationships>
</file>

<file path=ppt/slides/_rels/slide2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31.png"  /><Relationship Id="rId3" Type="http://schemas.microsoft.com/office/2007/relationships/hdphoto" Target="../media/hdphoto2.wdp"  /><Relationship Id="rId4" Type="http://schemas.openxmlformats.org/officeDocument/2006/relationships/image" Target="../media/image12.png"  /><Relationship Id="rId5" Type="http://schemas.openxmlformats.org/officeDocument/2006/relationships/image" Target="../media/image13.svg"  /></Relationships>
</file>

<file path=ppt/slides/_rels/slide2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31.png"  /><Relationship Id="rId3" Type="http://schemas.microsoft.com/office/2007/relationships/hdphoto" Target="../media/hdphoto2.wdp"  /><Relationship Id="rId4" Type="http://schemas.openxmlformats.org/officeDocument/2006/relationships/image" Target="../media/image12.png"  /><Relationship Id="rId5" Type="http://schemas.openxmlformats.org/officeDocument/2006/relationships/image" Target="../media/image13.svg"  /></Relationships>
</file>

<file path=ppt/slides/_rels/slide3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31.png"  /><Relationship Id="rId3" Type="http://schemas.microsoft.com/office/2007/relationships/hdphoto" Target="../media/hdphoto2.wdp"  /><Relationship Id="rId4" Type="http://schemas.openxmlformats.org/officeDocument/2006/relationships/image" Target="../media/image12.png"  /><Relationship Id="rId5" Type="http://schemas.openxmlformats.org/officeDocument/2006/relationships/image" Target="../media/image13.svg"  /></Relationships>
</file>

<file path=ppt/slides/_rels/slide3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12.png"  /><Relationship Id="rId3" Type="http://schemas.openxmlformats.org/officeDocument/2006/relationships/image" Target="../media/image13.svg"  /><Relationship Id="rId4" Type="http://schemas.openxmlformats.org/officeDocument/2006/relationships/image" Target="../media/image14.png"  /><Relationship Id="rId5" Type="http://schemas.openxmlformats.org/officeDocument/2006/relationships/image" Target="../media/image15.svg"  /></Relationships>
</file>

<file path=ppt/slides/_rels/slide3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20.xml"  /><Relationship Id="rId3" Type="http://schemas.openxmlformats.org/officeDocument/2006/relationships/image" Target="../media/image31.png"  /><Relationship Id="rId4" Type="http://schemas.microsoft.com/office/2007/relationships/hdphoto" Target="../media/hdphoto2.wdp"  /><Relationship Id="rId5" Type="http://schemas.openxmlformats.org/officeDocument/2006/relationships/image" Target="../media/image12.png"  /><Relationship Id="rId6" Type="http://schemas.openxmlformats.org/officeDocument/2006/relationships/image" Target="../media/image13.svg"  /><Relationship Id="rId7" Type="http://schemas.openxmlformats.org/officeDocument/2006/relationships/image" Target="../media/image14.png"  /><Relationship Id="rId8" Type="http://schemas.openxmlformats.org/officeDocument/2006/relationships/image" Target="../media/image15.svg"  /></Relationships>
</file>

<file path=ppt/slides/_rels/slide3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27.jpeg"  /></Relationships>
</file>

<file path=ppt/slides/_rels/slide3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notesSlide" Target="../notesSlides/notesSlide21.xml"  /><Relationship Id="rId3" Type="http://schemas.openxmlformats.org/officeDocument/2006/relationships/image" Target="../media/image33.png"  /><Relationship Id="rId4" Type="http://schemas.openxmlformats.org/officeDocument/2006/relationships/image" Target="../media/image34.png"  /></Relationships>
</file>

<file path=ppt/slides/_rels/slide3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8.xml"  /><Relationship Id="rId2" Type="http://schemas.openxmlformats.org/officeDocument/2006/relationships/image" Target="../media/image35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e1f0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AA738721-263E-4C8B-A5AE-66ACB45B5181}"/>
              </a:ext>
            </a:extLst>
          </p:cNvPr>
          <p:cNvSpPr txBox="1"/>
          <p:nvPr/>
        </p:nvSpPr>
        <p:spPr>
          <a:xfrm>
            <a:off x="2464023" y="2305145"/>
            <a:ext cx="5206554" cy="6924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4500" b="1" spc="-500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/>
                <a:ea typeface="맑은 고딕"/>
              </a:rPr>
              <a:t>직장 내 </a:t>
            </a:r>
            <a:r>
              <a:rPr lang="ko-KR" altLang="en-US" sz="4500" b="1" spc="-500" dirty="0">
                <a:solidFill>
                  <a:schemeClr val="accent6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성희롱</a:t>
            </a:r>
            <a:r>
              <a:rPr lang="ko-KR" altLang="en-US" sz="4500" b="1" spc="-500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/>
                <a:ea typeface="맑은 고딕"/>
              </a:rPr>
              <a:t> 예방교육</a:t>
            </a:r>
          </a:p>
        </p:txBody>
      </p:sp>
      <p:sp>
        <p:nvSpPr>
          <p:cNvPr id="3" name="사각형: 둥근 모서리 15">
            <a:extLst>
              <a:ext uri="{FF2B5EF4-FFF2-40B4-BE49-F238E27FC236}">
                <a16:creationId xmlns:a16="http://schemas.microsoft.com/office/drawing/2014/main" id="{EC1EF628-DC3D-43D4-815F-A451A5FB068C}"/>
              </a:ext>
            </a:extLst>
          </p:cNvPr>
          <p:cNvSpPr/>
          <p:nvPr/>
        </p:nvSpPr>
        <p:spPr>
          <a:xfrm>
            <a:off x="3281071" y="5201683"/>
            <a:ext cx="3572461" cy="39179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rgbClr val="383838"/>
              </a:gs>
              <a:gs pos="0">
                <a:schemeClr val="tx1">
                  <a:lumMod val="65000"/>
                  <a:lumOff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24400" y="5274470"/>
            <a:ext cx="800100" cy="246221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600" b="1" spc="-100">
                <a:solidFill>
                  <a:schemeClr val="accent6">
                    <a:lumMod val="60000"/>
                    <a:lumOff val="40000"/>
                  </a:schemeClr>
                </a:solidFill>
                <a:latin typeface="맑은 고딕"/>
                <a:ea typeface="맑은 고딕"/>
              </a:rPr>
              <a:t>사업장명</a:t>
            </a:r>
            <a:endParaRPr lang="ko-KR" altLang="en-US" sz="1600" b="1" spc="-100"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7096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>
        <p:fade/>
      </p:transition>
    </mc:Choice>
    <mc:Fallback>
      <p:transition xmlns:mc="http://schemas.openxmlformats.org/markup-compatibility/2006" xmlns:hp="http://schemas.haansoft.com/office/presentation/8.0" mc:Ignorable="hp" hp:hslDur="5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extBox 242">
            <a:extLst>
              <a:ext uri="{FF2B5EF4-FFF2-40B4-BE49-F238E27FC236}">
                <a16:creationId xmlns:a16="http://schemas.microsoft.com/office/drawing/2014/main" id="{B12D9E01-C1EB-4683-A402-705274F4F62C}"/>
              </a:ext>
            </a:extLst>
          </p:cNvPr>
          <p:cNvSpPr txBox="1"/>
          <p:nvPr/>
        </p:nvSpPr>
        <p:spPr>
          <a:xfrm>
            <a:off x="591305" y="1540858"/>
            <a:ext cx="2478673" cy="43088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100000">
                      <a:srgbClr val="0A6CD8"/>
                    </a:gs>
                    <a:gs pos="100000">
                      <a:srgbClr val="0A6CD8"/>
                    </a:gs>
                  </a:gsLst>
                  <a:lin ang="5400000" scaled="0"/>
                </a:gradFill>
                <a:effectLst/>
                <a:uLnTx/>
                <a:uFillTx/>
                <a:latin typeface="Century Gothic"/>
                <a:ea typeface="맑은 고딕"/>
                <a:cs typeface="+mn-cs"/>
              </a:rPr>
              <a:t>C</a:t>
            </a:r>
            <a:r>
              <a:rPr kumimoji="0" lang="en-US" altLang="ko-KR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52000">
                      <a:srgbClr val="404042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Century Gothic"/>
                <a:ea typeface="맑은 고딕"/>
                <a:cs typeface="+mn-cs"/>
              </a:rPr>
              <a:t>ONTENTS</a:t>
            </a:r>
            <a:endParaRPr kumimoji="0" lang="ko-KR" altLang="en-US" sz="2800" b="1" i="0" u="none" strike="noStrike" kern="1200" cap="none" spc="-100" normalizeH="0" baseline="0" noProof="0">
              <a:ln>
                <a:noFill/>
              </a:ln>
              <a:gradFill>
                <a:gsLst>
                  <a:gs pos="52000">
                    <a:srgbClr val="404042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Century Gothic"/>
              <a:ea typeface="맑은 고딕"/>
              <a:cs typeface="+mn-cs"/>
            </a:endParaRPr>
          </a:p>
        </p:txBody>
      </p:sp>
      <p:sp>
        <p:nvSpPr>
          <p:cNvPr id="365" name="직사각형 364">
            <a:extLst>
              <a:ext uri="{FF2B5EF4-FFF2-40B4-BE49-F238E27FC236}">
                <a16:creationId xmlns:a16="http://schemas.microsoft.com/office/drawing/2014/main" id="{6C419514-566C-42DB-9AD8-0EC5178C2359}"/>
              </a:ext>
            </a:extLst>
          </p:cNvPr>
          <p:cNvSpPr/>
          <p:nvPr/>
        </p:nvSpPr>
        <p:spPr>
          <a:xfrm>
            <a:off x="579945" y="1426174"/>
            <a:ext cx="2501393" cy="1454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맑은 고딕"/>
              <a:cs typeface="+mn-cs"/>
            </a:endParaRP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FB66DBB3-4587-460D-B04E-67EE9F3846B1}"/>
              </a:ext>
            </a:extLst>
          </p:cNvPr>
          <p:cNvSpPr txBox="1"/>
          <p:nvPr/>
        </p:nvSpPr>
        <p:spPr>
          <a:xfrm>
            <a:off x="1175813" y="1416817"/>
            <a:ext cx="1309654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-150" normalizeH="0" baseline="0" noProof="0" dirty="0">
                <a:ln>
                  <a:noFill/>
                </a:ln>
                <a:gradFill>
                  <a:gsLst>
                    <a:gs pos="100000">
                      <a:srgbClr val="5D9CE1"/>
                    </a:gs>
                    <a:gs pos="100000">
                      <a:srgbClr val="4472C4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직장 내 성희롱 예방교육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B69F470F-1AEA-4960-90B8-BEBC9AB2340F}"/>
              </a:ext>
            </a:extLst>
          </p:cNvPr>
          <p:cNvGrpSpPr/>
          <p:nvPr/>
        </p:nvGrpSpPr>
        <p:grpSpPr>
          <a:xfrm>
            <a:off x="3504910" y="3377610"/>
            <a:ext cx="6096718" cy="3225608"/>
            <a:chOff x="3504910" y="2402919"/>
            <a:chExt cx="6096718" cy="3225608"/>
          </a:xfrm>
        </p:grpSpPr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0CE29EDD-DA48-4C41-B7E0-4AB9EB16EB90}"/>
                </a:ext>
              </a:extLst>
            </p:cNvPr>
            <p:cNvCxnSpPr>
              <a:cxnSpLocks/>
            </p:cNvCxnSpPr>
            <p:nvPr/>
          </p:nvCxnSpPr>
          <p:spPr>
            <a:xfrm>
              <a:off x="4042643" y="2954910"/>
              <a:ext cx="5267611" cy="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CA0A6262-0BFA-4648-90CE-7F55044DA80F}"/>
                </a:ext>
              </a:extLst>
            </p:cNvPr>
            <p:cNvCxnSpPr>
              <a:cxnSpLocks/>
            </p:cNvCxnSpPr>
            <p:nvPr/>
          </p:nvCxnSpPr>
          <p:spPr>
            <a:xfrm>
              <a:off x="4042643" y="3628005"/>
              <a:ext cx="5267611" cy="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A7B8F8C5-7B4C-4E55-8ECA-2E684B77851F}"/>
                </a:ext>
              </a:extLst>
            </p:cNvPr>
            <p:cNvCxnSpPr>
              <a:cxnSpLocks/>
            </p:cNvCxnSpPr>
            <p:nvPr/>
          </p:nvCxnSpPr>
          <p:spPr>
            <a:xfrm>
              <a:off x="4042643" y="4301100"/>
              <a:ext cx="5267611" cy="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7AADD478-BC99-40D3-89DC-1298D65AF98C}"/>
                </a:ext>
              </a:extLst>
            </p:cNvPr>
            <p:cNvCxnSpPr>
              <a:cxnSpLocks/>
            </p:cNvCxnSpPr>
            <p:nvPr/>
          </p:nvCxnSpPr>
          <p:spPr>
            <a:xfrm>
              <a:off x="4042643" y="4956136"/>
              <a:ext cx="5267611" cy="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8E57FE9F-2239-4D17-A3A9-A8CC98299C4D}"/>
                </a:ext>
              </a:extLst>
            </p:cNvPr>
            <p:cNvCxnSpPr>
              <a:cxnSpLocks/>
            </p:cNvCxnSpPr>
            <p:nvPr/>
          </p:nvCxnSpPr>
          <p:spPr>
            <a:xfrm>
              <a:off x="4042643" y="5628527"/>
              <a:ext cx="5267611" cy="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38C3DA75-8A1B-463C-B198-82F7E2B8E05C}"/>
                </a:ext>
              </a:extLst>
            </p:cNvPr>
            <p:cNvGrpSpPr/>
            <p:nvPr/>
          </p:nvGrpSpPr>
          <p:grpSpPr>
            <a:xfrm>
              <a:off x="3504910" y="2402919"/>
              <a:ext cx="6096718" cy="430887"/>
              <a:chOff x="3504910" y="2444483"/>
              <a:chExt cx="6096718" cy="430887"/>
            </a:xfrm>
          </p:grpSpPr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14281374-C354-420B-B5BC-462BCE9C7D0A}"/>
                  </a:ext>
                </a:extLst>
              </p:cNvPr>
              <p:cNvSpPr txBox="1"/>
              <p:nvPr/>
            </p:nvSpPr>
            <p:spPr>
              <a:xfrm>
                <a:off x="4125770" y="2490649"/>
                <a:ext cx="5475858" cy="33855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r>
                  <a:rPr lang="ko-KR" altLang="en-US" sz="2200" b="1" spc="-150" dirty="0">
                    <a:gradFill>
                      <a:gsLst>
                        <a:gs pos="100000">
                          <a:schemeClr val="tx1">
                            <a:lumMod val="95000"/>
                            <a:lumOff val="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5400000" scaled="0"/>
                    </a:gradFill>
                  </a:rPr>
                  <a:t>성인지 감수성과 직장 내 성희롱의 예방 필요성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AECB0B21-9271-4253-A49A-8140ADC0D514}"/>
                  </a:ext>
                </a:extLst>
              </p:cNvPr>
              <p:cNvSpPr txBox="1"/>
              <p:nvPr/>
            </p:nvSpPr>
            <p:spPr>
              <a:xfrm>
                <a:off x="3504910" y="2444483"/>
                <a:ext cx="359074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altLang="ko-KR" sz="2800" b="1" dirty="0">
                    <a:gradFill>
                      <a:gsLst>
                        <a:gs pos="100000">
                          <a:srgbClr val="0A6CD8"/>
                        </a:gs>
                        <a:gs pos="100000">
                          <a:srgbClr val="0B79F3"/>
                        </a:gs>
                      </a:gsLst>
                      <a:lin ang="5400000" scaled="0"/>
                    </a:gra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Ⅰ</a:t>
                </a:r>
                <a:endParaRPr lang="ko-KR" altLang="en-US" sz="2800" b="1" dirty="0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endParaRPr>
              </a:p>
            </p:txBody>
          </p:sp>
        </p:grp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4F91B3DB-1608-45E5-938B-E6088404498E}"/>
                </a:ext>
              </a:extLst>
            </p:cNvPr>
            <p:cNvGrpSpPr/>
            <p:nvPr/>
          </p:nvGrpSpPr>
          <p:grpSpPr>
            <a:xfrm>
              <a:off x="3504910" y="3076014"/>
              <a:ext cx="4335018" cy="430887"/>
              <a:chOff x="3504910" y="3094010"/>
              <a:chExt cx="4335018" cy="430887"/>
            </a:xfrm>
          </p:grpSpPr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C0A72702-375D-4517-8628-569556B903A6}"/>
                  </a:ext>
                </a:extLst>
              </p:cNvPr>
              <p:cNvSpPr txBox="1"/>
              <p:nvPr/>
            </p:nvSpPr>
            <p:spPr>
              <a:xfrm>
                <a:off x="4125770" y="3140176"/>
                <a:ext cx="3714158" cy="33855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en-US"/>
                </a:defPPr>
                <a:lvl1pPr>
                  <a:defRPr sz="2200" b="1" spc="-15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5400000" scaled="0"/>
                    </a:gradFill>
                  </a:defRPr>
                </a:lvl1pPr>
              </a:lstStyle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2200" b="1" i="0" u="none" strike="noStrike" kern="1200" cap="none" spc="-150" normalizeH="0" baseline="0" noProof="0" dirty="0">
                    <a:ln>
                      <a:noFill/>
                    </a:ln>
                    <a:gradFill>
                      <a:gsLst>
                        <a:gs pos="100000">
                          <a:prstClr val="black">
                            <a:lumMod val="95000"/>
                            <a:lumOff val="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Century Gothic"/>
                    <a:ea typeface="맑은 고딕"/>
                    <a:cs typeface="+mn-cs"/>
                  </a:rPr>
                  <a:t>직장 내 성희롱 관련 법령의 이해</a:t>
                </a: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3B467D81-5E9E-4F39-BA29-D0F6E9A6E60F}"/>
                  </a:ext>
                </a:extLst>
              </p:cNvPr>
              <p:cNvSpPr txBox="1"/>
              <p:nvPr/>
            </p:nvSpPr>
            <p:spPr>
              <a:xfrm>
                <a:off x="3504910" y="3094010"/>
                <a:ext cx="359074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altLang="ko-KR" sz="2800" b="1" dirty="0">
                    <a:gradFill>
                      <a:gsLst>
                        <a:gs pos="100000">
                          <a:srgbClr val="0A6CD8"/>
                        </a:gs>
                        <a:gs pos="100000">
                          <a:srgbClr val="0B79F3"/>
                        </a:gs>
                      </a:gsLst>
                      <a:lin ang="5400000" scaled="0"/>
                    </a:gra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Ⅱ</a:t>
                </a:r>
                <a:endParaRPr lang="ko-KR" altLang="en-US" sz="2800" b="1" dirty="0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AB4FEBA7-BF33-4709-966B-03B46C0551DD}"/>
                </a:ext>
              </a:extLst>
            </p:cNvPr>
            <p:cNvGrpSpPr/>
            <p:nvPr/>
          </p:nvGrpSpPr>
          <p:grpSpPr>
            <a:xfrm>
              <a:off x="3504910" y="3749109"/>
              <a:ext cx="4597911" cy="430887"/>
              <a:chOff x="3504910" y="3743537"/>
              <a:chExt cx="4597911" cy="430887"/>
            </a:xfrm>
          </p:grpSpPr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86E9F38C-5F32-47BF-A5E4-618EC6CCE4B7}"/>
                  </a:ext>
                </a:extLst>
              </p:cNvPr>
              <p:cNvSpPr txBox="1"/>
              <p:nvPr/>
            </p:nvSpPr>
            <p:spPr>
              <a:xfrm>
                <a:off x="4125770" y="3789703"/>
                <a:ext cx="3977051" cy="33855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en-US"/>
                </a:defPPr>
                <a:lvl1pPr>
                  <a:defRPr sz="2200" b="1" spc="-15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5400000" scaled="0"/>
                    </a:gradFill>
                  </a:defRPr>
                </a:lvl1pPr>
              </a:lstStyle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2200" b="1" i="0" u="none" strike="noStrike" kern="1200" cap="none" spc="-150" normalizeH="0" baseline="0" noProof="0" dirty="0">
                    <a:ln>
                      <a:noFill/>
                    </a:ln>
                    <a:gradFill>
                      <a:gsLst>
                        <a:gs pos="100000">
                          <a:prstClr val="black">
                            <a:lumMod val="95000"/>
                            <a:lumOff val="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Century Gothic"/>
                    <a:ea typeface="맑은 고딕"/>
                    <a:cs typeface="+mn-cs"/>
                  </a:rPr>
                  <a:t>직장 내 성희롱의 성립요건 및 판단</a:t>
                </a: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32A3320D-4CC7-4D84-9552-3B21A3195C6E}"/>
                  </a:ext>
                </a:extLst>
              </p:cNvPr>
              <p:cNvSpPr txBox="1"/>
              <p:nvPr/>
            </p:nvSpPr>
            <p:spPr>
              <a:xfrm>
                <a:off x="3504910" y="3743537"/>
                <a:ext cx="359074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altLang="ko-KR" sz="2800" b="1" dirty="0">
                    <a:gradFill>
                      <a:gsLst>
                        <a:gs pos="100000">
                          <a:srgbClr val="0A6CD8"/>
                        </a:gs>
                        <a:gs pos="100000">
                          <a:srgbClr val="0B79F3"/>
                        </a:gs>
                      </a:gsLst>
                      <a:lin ang="5400000" scaled="0"/>
                    </a:gra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Ⅲ</a:t>
                </a:r>
                <a:endParaRPr lang="ko-KR" altLang="en-US" sz="2800" b="1" dirty="0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endParaRPr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50E8CF06-6875-4259-8F75-676FEBC73216}"/>
                </a:ext>
              </a:extLst>
            </p:cNvPr>
            <p:cNvGrpSpPr/>
            <p:nvPr/>
          </p:nvGrpSpPr>
          <p:grpSpPr>
            <a:xfrm>
              <a:off x="3504910" y="4422204"/>
              <a:ext cx="5242318" cy="430887"/>
              <a:chOff x="3504910" y="4393064"/>
              <a:chExt cx="5242318" cy="430887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717C47B3-9399-4FCD-99AB-078B887525BA}"/>
                  </a:ext>
                </a:extLst>
              </p:cNvPr>
              <p:cNvSpPr txBox="1"/>
              <p:nvPr/>
            </p:nvSpPr>
            <p:spPr>
              <a:xfrm>
                <a:off x="4125770" y="4439230"/>
                <a:ext cx="4621458" cy="33855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en-US"/>
                </a:defPPr>
                <a:lvl1pPr>
                  <a:defRPr sz="2200" b="1" spc="-15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5400000" scaled="0"/>
                    </a:gradFill>
                  </a:defRPr>
                </a:lvl1pPr>
              </a:lstStyle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2200" b="1" i="0" u="none" strike="noStrike" kern="1200" cap="none" spc="-150" normalizeH="0" baseline="0" noProof="0" dirty="0">
                    <a:ln>
                      <a:noFill/>
                    </a:ln>
                    <a:gradFill>
                      <a:gsLst>
                        <a:gs pos="100000">
                          <a:prstClr val="black">
                            <a:lumMod val="95000"/>
                            <a:lumOff val="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Century Gothic"/>
                    <a:ea typeface="맑은 고딕"/>
                    <a:cs typeface="+mn-cs"/>
                  </a:rPr>
                  <a:t>직장 내 성희롱의 구제</a:t>
                </a:r>
                <a:r>
                  <a:rPr kumimoji="0" lang="en-US" altLang="ko-KR" sz="2200" b="1" i="0" u="none" strike="noStrike" kern="1200" cap="none" spc="-150" normalizeH="0" baseline="0" noProof="0" dirty="0">
                    <a:ln>
                      <a:noFill/>
                    </a:ln>
                    <a:gradFill>
                      <a:gsLst>
                        <a:gs pos="100000">
                          <a:prstClr val="black">
                            <a:lumMod val="95000"/>
                            <a:lumOff val="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Century Gothic"/>
                    <a:ea typeface="맑은 고딕"/>
                    <a:cs typeface="+mn-cs"/>
                  </a:rPr>
                  <a:t>, </a:t>
                </a:r>
                <a:r>
                  <a:rPr kumimoji="0" lang="ko-KR" altLang="en-US" sz="2200" b="1" i="0" u="none" strike="noStrike" kern="1200" cap="none" spc="-150" normalizeH="0" baseline="0" noProof="0" dirty="0">
                    <a:ln>
                      <a:noFill/>
                    </a:ln>
                    <a:gradFill>
                      <a:gsLst>
                        <a:gs pos="100000">
                          <a:prstClr val="black">
                            <a:lumMod val="95000"/>
                            <a:lumOff val="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Century Gothic"/>
                    <a:ea typeface="맑은 고딕"/>
                    <a:cs typeface="+mn-cs"/>
                  </a:rPr>
                  <a:t>대응 및 후속조치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A9F5B17F-160C-4B38-B510-7AEC061242CB}"/>
                  </a:ext>
                </a:extLst>
              </p:cNvPr>
              <p:cNvSpPr txBox="1"/>
              <p:nvPr/>
            </p:nvSpPr>
            <p:spPr>
              <a:xfrm>
                <a:off x="3504910" y="4393064"/>
                <a:ext cx="359074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altLang="ko-KR" sz="2800" b="1" dirty="0">
                    <a:gradFill>
                      <a:gsLst>
                        <a:gs pos="100000">
                          <a:srgbClr val="0A6CD8"/>
                        </a:gs>
                        <a:gs pos="100000">
                          <a:srgbClr val="0B79F3"/>
                        </a:gs>
                      </a:gsLst>
                      <a:lin ang="5400000" scaled="0"/>
                    </a:gra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Ⅳ</a:t>
                </a:r>
                <a:endParaRPr lang="ko-KR" altLang="en-US" sz="2800" b="1" dirty="0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endParaRPr>
              </a:p>
            </p:txBody>
          </p:sp>
        </p:grpSp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id="{4CD683D7-9F6B-4F5A-8FF4-7D90ED9DF0C7}"/>
                </a:ext>
              </a:extLst>
            </p:cNvPr>
            <p:cNvCxnSpPr>
              <a:cxnSpLocks/>
            </p:cNvCxnSpPr>
            <p:nvPr/>
          </p:nvCxnSpPr>
          <p:spPr>
            <a:xfrm>
              <a:off x="3527403" y="2954910"/>
              <a:ext cx="314086" cy="0"/>
            </a:xfrm>
            <a:prstGeom prst="line">
              <a:avLst/>
            </a:prstGeom>
            <a:ln w="41275" cap="rnd">
              <a:solidFill>
                <a:srgbClr val="D3E6FC"/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A577FC13-3E8C-46F5-8DE3-D3D696A1CA7D}"/>
                </a:ext>
              </a:extLst>
            </p:cNvPr>
            <p:cNvCxnSpPr>
              <a:cxnSpLocks/>
            </p:cNvCxnSpPr>
            <p:nvPr/>
          </p:nvCxnSpPr>
          <p:spPr>
            <a:xfrm>
              <a:off x="3527403" y="3628005"/>
              <a:ext cx="314086" cy="0"/>
            </a:xfrm>
            <a:prstGeom prst="line">
              <a:avLst/>
            </a:prstGeom>
            <a:ln w="41275" cap="rnd">
              <a:solidFill>
                <a:srgbClr val="D3E6FC"/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59F56AF0-252F-4C1F-9D2A-3A6CBA81EE7E}"/>
                </a:ext>
              </a:extLst>
            </p:cNvPr>
            <p:cNvCxnSpPr>
              <a:cxnSpLocks/>
            </p:cNvCxnSpPr>
            <p:nvPr/>
          </p:nvCxnSpPr>
          <p:spPr>
            <a:xfrm>
              <a:off x="3527403" y="4301100"/>
              <a:ext cx="314086" cy="0"/>
            </a:xfrm>
            <a:prstGeom prst="line">
              <a:avLst/>
            </a:prstGeom>
            <a:ln w="41275" cap="rnd">
              <a:solidFill>
                <a:srgbClr val="D3E6FC"/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>
              <a:extLst>
                <a:ext uri="{FF2B5EF4-FFF2-40B4-BE49-F238E27FC236}">
                  <a16:creationId xmlns:a16="http://schemas.microsoft.com/office/drawing/2014/main" id="{0CD8578A-78B9-4A03-9939-89AAE6F0CB69}"/>
                </a:ext>
              </a:extLst>
            </p:cNvPr>
            <p:cNvCxnSpPr>
              <a:cxnSpLocks/>
            </p:cNvCxnSpPr>
            <p:nvPr/>
          </p:nvCxnSpPr>
          <p:spPr>
            <a:xfrm>
              <a:off x="3527403" y="4974195"/>
              <a:ext cx="314086" cy="0"/>
            </a:xfrm>
            <a:prstGeom prst="line">
              <a:avLst/>
            </a:prstGeom>
            <a:ln w="41275" cap="rnd">
              <a:solidFill>
                <a:srgbClr val="D3E6FC"/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AA11E4A4-D501-400F-B8A5-D911BEE03CD7}"/>
                </a:ext>
              </a:extLst>
            </p:cNvPr>
            <p:cNvGrpSpPr/>
            <p:nvPr/>
          </p:nvGrpSpPr>
          <p:grpSpPr>
            <a:xfrm>
              <a:off x="3504910" y="5095295"/>
              <a:ext cx="2050739" cy="430887"/>
              <a:chOff x="3504910" y="5095295"/>
              <a:chExt cx="2050739" cy="430887"/>
            </a:xfrm>
          </p:grpSpPr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9145D8C-BBE8-4C0D-852C-0AF68A1ACF5C}"/>
                  </a:ext>
                </a:extLst>
              </p:cNvPr>
              <p:cNvSpPr txBox="1"/>
              <p:nvPr/>
            </p:nvSpPr>
            <p:spPr>
              <a:xfrm>
                <a:off x="4125770" y="5141461"/>
                <a:ext cx="1429879" cy="33855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en-US"/>
                </a:defPPr>
                <a:lvl1pPr>
                  <a:defRPr sz="2200" b="1" spc="-15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5400000" scaled="0"/>
                    </a:gradFill>
                  </a:defRPr>
                </a:lvl1pPr>
              </a:lstStyle>
              <a:p>
                <a:r>
                  <a:rPr lang="ko-KR" altLang="en-US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rgbClr val="0B79F3"/>
                        </a:gs>
                      </a:gsLst>
                      <a:lin ang="5400000" scaled="0"/>
                    </a:gradFill>
                    <a:latin typeface="Yu Gothic UI" panose="020B0500000000000000" pitchFamily="34" charset="-128"/>
                  </a:rPr>
                  <a:t>요약 및 정리</a:t>
                </a:r>
                <a:endParaRPr lang="ko-KR" altLang="en-US" dirty="0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7FBA45B8-880D-4AEF-86B3-5BBEC24F540C}"/>
                  </a:ext>
                </a:extLst>
              </p:cNvPr>
              <p:cNvSpPr txBox="1"/>
              <p:nvPr/>
            </p:nvSpPr>
            <p:spPr>
              <a:xfrm>
                <a:off x="3504910" y="5095295"/>
                <a:ext cx="359073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altLang="ko-KR" sz="2800" b="1" dirty="0">
                    <a:gradFill>
                      <a:gsLst>
                        <a:gs pos="100000">
                          <a:srgbClr val="0A6CD8"/>
                        </a:gs>
                        <a:gs pos="100000">
                          <a:srgbClr val="0B79F3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Ⅴ</a:t>
                </a:r>
                <a:endParaRPr lang="ko-KR" altLang="en-US" sz="2800" b="1" dirty="0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endParaRPr>
              </a:p>
            </p:txBody>
          </p:sp>
        </p:grpSp>
        <p:cxnSp>
          <p:nvCxnSpPr>
            <p:cNvPr id="44" name="직선 연결선 43">
              <a:extLst>
                <a:ext uri="{FF2B5EF4-FFF2-40B4-BE49-F238E27FC236}">
                  <a16:creationId xmlns:a16="http://schemas.microsoft.com/office/drawing/2014/main" id="{941F403D-F261-4005-B082-D1E5E8694AA3}"/>
                </a:ext>
              </a:extLst>
            </p:cNvPr>
            <p:cNvCxnSpPr>
              <a:cxnSpLocks/>
            </p:cNvCxnSpPr>
            <p:nvPr/>
          </p:nvCxnSpPr>
          <p:spPr>
            <a:xfrm>
              <a:off x="3527403" y="5628527"/>
              <a:ext cx="314086" cy="0"/>
            </a:xfrm>
            <a:prstGeom prst="line">
              <a:avLst/>
            </a:prstGeom>
            <a:ln w="41275" cap="rnd">
              <a:solidFill>
                <a:srgbClr val="D3E6FC"/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69616103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67F3C2D7-4B79-40D7-B9F8-2489A97CCB3D}"/>
              </a:ext>
            </a:extLst>
          </p:cNvPr>
          <p:cNvGrpSpPr/>
          <p:nvPr/>
        </p:nvGrpSpPr>
        <p:grpSpPr>
          <a:xfrm>
            <a:off x="414902" y="2277142"/>
            <a:ext cx="9076203" cy="1951134"/>
            <a:chOff x="414902" y="2437263"/>
            <a:chExt cx="9076203" cy="1951134"/>
          </a:xfrm>
        </p:grpSpPr>
        <p:sp>
          <p:nvSpPr>
            <p:cNvPr id="527" name="TextBox 526">
              <a:extLst>
                <a:ext uri="{FF2B5EF4-FFF2-40B4-BE49-F238E27FC236}">
                  <a16:creationId xmlns:a16="http://schemas.microsoft.com/office/drawing/2014/main" id="{EE6F9E60-0616-43BA-91A8-A6956A000121}"/>
                </a:ext>
              </a:extLst>
            </p:cNvPr>
            <p:cNvSpPr txBox="1"/>
            <p:nvPr/>
          </p:nvSpPr>
          <p:spPr>
            <a:xfrm>
              <a:off x="414902" y="2437263"/>
              <a:ext cx="9076203" cy="12464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en-US"/>
              </a:defPPr>
              <a:lvl1pPr algn="ctr">
                <a:defRPr sz="2800" b="1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defRPr>
              </a:lvl1pPr>
            </a:lstStyle>
            <a:p>
              <a:pPr>
                <a:spcBef>
                  <a:spcPts val="600"/>
                </a:spcBef>
              </a:pPr>
              <a:endParaRPr lang="en-US" altLang="ko-KR" sz="40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  <a:p>
              <a:pPr>
                <a:spcBef>
                  <a:spcPts val="600"/>
                </a:spcBef>
              </a:pPr>
              <a:r>
                <a:rPr lang="ko-KR" altLang="en-US" sz="3600" spc="-100" dirty="0"/>
                <a:t>성인지 감수성과 직장 내 성희롱의 예방 필요성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7A6BFA4-CCA6-4B9D-8352-3F9632C66934}"/>
                </a:ext>
              </a:extLst>
            </p:cNvPr>
            <p:cNvSpPr txBox="1"/>
            <p:nvPr/>
          </p:nvSpPr>
          <p:spPr>
            <a:xfrm>
              <a:off x="4012843" y="4080620"/>
              <a:ext cx="1880323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rgbClr val="4472C4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직장 내 </a:t>
              </a: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rgbClr val="4472C4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성희롱</a:t>
              </a:r>
              <a:r>
                <a:rPr kumimoji="0" lang="ko-KR" altLang="en-US" sz="14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rgbClr val="4472C4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 예방교육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3550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indow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>
            <a:extLst>
              <a:ext uri="{FF2B5EF4-FFF2-40B4-BE49-F238E27FC236}">
                <a16:creationId xmlns:a16="http://schemas.microsoft.com/office/drawing/2014/main" id="{CD08D5E8-C4B2-41D1-9BB7-8D2FE353CD72}"/>
              </a:ext>
            </a:extLst>
          </p:cNvPr>
          <p:cNvSpPr/>
          <p:nvPr/>
        </p:nvSpPr>
        <p:spPr>
          <a:xfrm>
            <a:off x="619125" y="1246189"/>
            <a:ext cx="8667750" cy="52932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1">
            <a:extLst>
              <a:ext uri="{FF2B5EF4-FFF2-40B4-BE49-F238E27FC236}">
                <a16:creationId xmlns:a16="http://schemas.microsoft.com/office/drawing/2014/main" id="{9E3CE2AC-F5FA-4979-8646-9AC02F8F9A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Ⅰ</a:t>
            </a: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성인지 감수성과 직장 내 성희롱의 예방 필요성</a:t>
            </a:r>
          </a:p>
        </p:txBody>
      </p:sp>
      <p:sp>
        <p:nvSpPr>
          <p:cNvPr id="6" name="텍스트 개체 틀 2">
            <a:extLst>
              <a:ext uri="{FF2B5EF4-FFF2-40B4-BE49-F238E27FC236}">
                <a16:creationId xmlns:a16="http://schemas.microsoft.com/office/drawing/2014/main" id="{10D64C18-EE43-4083-938A-E2C36B68D3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sp>
        <p:nvSpPr>
          <p:cNvPr id="839" name="자유형: 도형 838">
            <a:extLst>
              <a:ext uri="{FF2B5EF4-FFF2-40B4-BE49-F238E27FC236}">
                <a16:creationId xmlns:a16="http://schemas.microsoft.com/office/drawing/2014/main" id="{08AA88BB-0E7F-40DE-9F0A-4D0BD904FBE0}"/>
              </a:ext>
            </a:extLst>
          </p:cNvPr>
          <p:cNvSpPr/>
          <p:nvPr/>
        </p:nvSpPr>
        <p:spPr>
          <a:xfrm>
            <a:off x="486119" y="1098050"/>
            <a:ext cx="355380" cy="296276"/>
          </a:xfrm>
          <a:custGeom>
            <a:avLst/>
            <a:gdLst>
              <a:gd name="connsiteX0" fmla="*/ 417180 w 924973"/>
              <a:gd name="connsiteY0" fmla="*/ 102511 h 771144"/>
              <a:gd name="connsiteX1" fmla="*/ 282306 w 924973"/>
              <a:gd name="connsiteY1" fmla="*/ 210620 h 771144"/>
              <a:gd name="connsiteX2" fmla="*/ 223251 w 924973"/>
              <a:gd name="connsiteY2" fmla="*/ 358829 h 771144"/>
              <a:gd name="connsiteX3" fmla="*/ 426038 w 924973"/>
              <a:gd name="connsiteY3" fmla="*/ 358829 h 771144"/>
              <a:gd name="connsiteX4" fmla="*/ 426038 w 924973"/>
              <a:gd name="connsiteY4" fmla="*/ 771166 h 771144"/>
              <a:gd name="connsiteX5" fmla="*/ 366 w 924973"/>
              <a:gd name="connsiteY5" fmla="*/ 771166 h 771144"/>
              <a:gd name="connsiteX6" fmla="*/ 366 w 924973"/>
              <a:gd name="connsiteY6" fmla="*/ 428266 h 771144"/>
              <a:gd name="connsiteX7" fmla="*/ 99521 w 924973"/>
              <a:gd name="connsiteY7" fmla="*/ 157185 h 771144"/>
              <a:gd name="connsiteX8" fmla="*/ 330217 w 924973"/>
              <a:gd name="connsiteY8" fmla="*/ 22 h 771144"/>
              <a:gd name="connsiteX9" fmla="*/ 916385 w 924973"/>
              <a:gd name="connsiteY9" fmla="*/ 102511 h 771144"/>
              <a:gd name="connsiteX10" fmla="*/ 781607 w 924973"/>
              <a:gd name="connsiteY10" fmla="*/ 210620 h 771144"/>
              <a:gd name="connsiteX11" fmla="*/ 722456 w 924973"/>
              <a:gd name="connsiteY11" fmla="*/ 358829 h 771144"/>
              <a:gd name="connsiteX12" fmla="*/ 925339 w 924973"/>
              <a:gd name="connsiteY12" fmla="*/ 358829 h 771144"/>
              <a:gd name="connsiteX13" fmla="*/ 925339 w 924973"/>
              <a:gd name="connsiteY13" fmla="*/ 771166 h 771144"/>
              <a:gd name="connsiteX14" fmla="*/ 499571 w 924973"/>
              <a:gd name="connsiteY14" fmla="*/ 771166 h 771144"/>
              <a:gd name="connsiteX15" fmla="*/ 499571 w 924973"/>
              <a:gd name="connsiteY15" fmla="*/ 428266 h 771144"/>
              <a:gd name="connsiteX16" fmla="*/ 598822 w 924973"/>
              <a:gd name="connsiteY16" fmla="*/ 157185 h 771144"/>
              <a:gd name="connsiteX17" fmla="*/ 829517 w 924973"/>
              <a:gd name="connsiteY17" fmla="*/ 22 h 771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24973" h="771144">
                <a:moveTo>
                  <a:pt x="417180" y="102511"/>
                </a:moveTo>
                <a:cubicBezTo>
                  <a:pt x="366031" y="130058"/>
                  <a:pt x="320330" y="166692"/>
                  <a:pt x="282306" y="210620"/>
                </a:cubicBezTo>
                <a:cubicBezTo>
                  <a:pt x="245606" y="251418"/>
                  <a:pt x="224670" y="303971"/>
                  <a:pt x="223251" y="358829"/>
                </a:cubicBezTo>
                <a:lnTo>
                  <a:pt x="426038" y="358829"/>
                </a:lnTo>
                <a:lnTo>
                  <a:pt x="426038" y="771166"/>
                </a:lnTo>
                <a:lnTo>
                  <a:pt x="366" y="771166"/>
                </a:lnTo>
                <a:lnTo>
                  <a:pt x="366" y="428266"/>
                </a:lnTo>
                <a:cubicBezTo>
                  <a:pt x="157" y="328994"/>
                  <a:pt x="35304" y="232890"/>
                  <a:pt x="99521" y="157185"/>
                </a:cubicBezTo>
                <a:cubicBezTo>
                  <a:pt x="165625" y="76222"/>
                  <a:pt x="242520" y="23835"/>
                  <a:pt x="330217" y="22"/>
                </a:cubicBezTo>
                <a:close/>
                <a:moveTo>
                  <a:pt x="916385" y="102511"/>
                </a:moveTo>
                <a:cubicBezTo>
                  <a:pt x="865265" y="130060"/>
                  <a:pt x="819592" y="166695"/>
                  <a:pt x="781607" y="210620"/>
                </a:cubicBezTo>
                <a:cubicBezTo>
                  <a:pt x="744916" y="251431"/>
                  <a:pt x="723952" y="303969"/>
                  <a:pt x="722456" y="358829"/>
                </a:cubicBezTo>
                <a:lnTo>
                  <a:pt x="925339" y="358829"/>
                </a:lnTo>
                <a:lnTo>
                  <a:pt x="925339" y="771166"/>
                </a:lnTo>
                <a:lnTo>
                  <a:pt x="499571" y="771166"/>
                </a:lnTo>
                <a:lnTo>
                  <a:pt x="499571" y="428266"/>
                </a:lnTo>
                <a:cubicBezTo>
                  <a:pt x="499352" y="328976"/>
                  <a:pt x="534538" y="232859"/>
                  <a:pt x="598822" y="157185"/>
                </a:cubicBezTo>
                <a:cubicBezTo>
                  <a:pt x="664925" y="76222"/>
                  <a:pt x="741821" y="23835"/>
                  <a:pt x="829517" y="22"/>
                </a:cubicBezTo>
                <a:close/>
              </a:path>
            </a:pathLst>
          </a:custGeom>
          <a:solidFill>
            <a:srgbClr val="3382D9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40" name="자유형: 도형 839">
            <a:extLst>
              <a:ext uri="{FF2B5EF4-FFF2-40B4-BE49-F238E27FC236}">
                <a16:creationId xmlns:a16="http://schemas.microsoft.com/office/drawing/2014/main" id="{0061604C-E0A3-4F44-A751-7108EAB205A2}"/>
              </a:ext>
            </a:extLst>
          </p:cNvPr>
          <p:cNvSpPr/>
          <p:nvPr/>
        </p:nvSpPr>
        <p:spPr>
          <a:xfrm>
            <a:off x="9109185" y="6391275"/>
            <a:ext cx="355380" cy="296276"/>
          </a:xfrm>
          <a:custGeom>
            <a:avLst/>
            <a:gdLst>
              <a:gd name="connsiteX0" fmla="*/ 9223 w 924973"/>
              <a:gd name="connsiteY0" fmla="*/ 668677 h 771144"/>
              <a:gd name="connsiteX1" fmla="*/ 144097 w 924973"/>
              <a:gd name="connsiteY1" fmla="*/ 560568 h 771144"/>
              <a:gd name="connsiteX2" fmla="*/ 203152 w 924973"/>
              <a:gd name="connsiteY2" fmla="*/ 412359 h 771144"/>
              <a:gd name="connsiteX3" fmla="*/ 365 w 924973"/>
              <a:gd name="connsiteY3" fmla="*/ 412359 h 771144"/>
              <a:gd name="connsiteX4" fmla="*/ 365 w 924973"/>
              <a:gd name="connsiteY4" fmla="*/ 22 h 771144"/>
              <a:gd name="connsiteX5" fmla="*/ 426037 w 924973"/>
              <a:gd name="connsiteY5" fmla="*/ 22 h 771144"/>
              <a:gd name="connsiteX6" fmla="*/ 426037 w 924973"/>
              <a:gd name="connsiteY6" fmla="*/ 342922 h 771144"/>
              <a:gd name="connsiteX7" fmla="*/ 326882 w 924973"/>
              <a:gd name="connsiteY7" fmla="*/ 614004 h 771144"/>
              <a:gd name="connsiteX8" fmla="*/ 96187 w 924973"/>
              <a:gd name="connsiteY8" fmla="*/ 771166 h 771144"/>
              <a:gd name="connsiteX9" fmla="*/ 508524 w 924973"/>
              <a:gd name="connsiteY9" fmla="*/ 668677 h 771144"/>
              <a:gd name="connsiteX10" fmla="*/ 643398 w 924973"/>
              <a:gd name="connsiteY10" fmla="*/ 560568 h 771144"/>
              <a:gd name="connsiteX11" fmla="*/ 702453 w 924973"/>
              <a:gd name="connsiteY11" fmla="*/ 412359 h 771144"/>
              <a:gd name="connsiteX12" fmla="*/ 499570 w 924973"/>
              <a:gd name="connsiteY12" fmla="*/ 412359 h 771144"/>
              <a:gd name="connsiteX13" fmla="*/ 499570 w 924973"/>
              <a:gd name="connsiteY13" fmla="*/ 22 h 771144"/>
              <a:gd name="connsiteX14" fmla="*/ 925338 w 924973"/>
              <a:gd name="connsiteY14" fmla="*/ 22 h 771144"/>
              <a:gd name="connsiteX15" fmla="*/ 925338 w 924973"/>
              <a:gd name="connsiteY15" fmla="*/ 342922 h 771144"/>
              <a:gd name="connsiteX16" fmla="*/ 826183 w 924973"/>
              <a:gd name="connsiteY16" fmla="*/ 613718 h 771144"/>
              <a:gd name="connsiteX17" fmla="*/ 595487 w 924973"/>
              <a:gd name="connsiteY17" fmla="*/ 770880 h 771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24973" h="771144">
                <a:moveTo>
                  <a:pt x="9223" y="668677"/>
                </a:moveTo>
                <a:cubicBezTo>
                  <a:pt x="60373" y="641136"/>
                  <a:pt x="106083" y="604501"/>
                  <a:pt x="144097" y="560568"/>
                </a:cubicBezTo>
                <a:cubicBezTo>
                  <a:pt x="180807" y="519778"/>
                  <a:pt x="201752" y="467220"/>
                  <a:pt x="203152" y="412359"/>
                </a:cubicBezTo>
                <a:lnTo>
                  <a:pt x="365" y="412359"/>
                </a:lnTo>
                <a:lnTo>
                  <a:pt x="365" y="22"/>
                </a:lnTo>
                <a:lnTo>
                  <a:pt x="426037" y="22"/>
                </a:lnTo>
                <a:lnTo>
                  <a:pt x="426037" y="342922"/>
                </a:lnTo>
                <a:cubicBezTo>
                  <a:pt x="426266" y="442198"/>
                  <a:pt x="391109" y="538307"/>
                  <a:pt x="326882" y="614004"/>
                </a:cubicBezTo>
                <a:cubicBezTo>
                  <a:pt x="260779" y="695093"/>
                  <a:pt x="183883" y="747480"/>
                  <a:pt x="96187" y="771166"/>
                </a:cubicBezTo>
                <a:close/>
                <a:moveTo>
                  <a:pt x="508524" y="668677"/>
                </a:moveTo>
                <a:cubicBezTo>
                  <a:pt x="559673" y="641136"/>
                  <a:pt x="605384" y="604501"/>
                  <a:pt x="643398" y="560568"/>
                </a:cubicBezTo>
                <a:cubicBezTo>
                  <a:pt x="680079" y="519757"/>
                  <a:pt x="701015" y="467212"/>
                  <a:pt x="702453" y="412359"/>
                </a:cubicBezTo>
                <a:lnTo>
                  <a:pt x="499570" y="412359"/>
                </a:lnTo>
                <a:lnTo>
                  <a:pt x="499570" y="22"/>
                </a:lnTo>
                <a:lnTo>
                  <a:pt x="925338" y="22"/>
                </a:lnTo>
                <a:lnTo>
                  <a:pt x="925338" y="342922"/>
                </a:lnTo>
                <a:cubicBezTo>
                  <a:pt x="925500" y="442099"/>
                  <a:pt x="890353" y="538096"/>
                  <a:pt x="826183" y="613718"/>
                </a:cubicBezTo>
                <a:cubicBezTo>
                  <a:pt x="760012" y="694807"/>
                  <a:pt x="683117" y="747195"/>
                  <a:pt x="595487" y="770880"/>
                </a:cubicBezTo>
                <a:close/>
              </a:path>
            </a:pathLst>
          </a:custGeom>
          <a:solidFill>
            <a:srgbClr val="3382D9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43" name="자유형: 도형 842">
            <a:extLst>
              <a:ext uri="{FF2B5EF4-FFF2-40B4-BE49-F238E27FC236}">
                <a16:creationId xmlns:a16="http://schemas.microsoft.com/office/drawing/2014/main" id="{C86B77A2-183D-4FE3-A725-645A49CFC39D}"/>
              </a:ext>
            </a:extLst>
          </p:cNvPr>
          <p:cNvSpPr/>
          <p:nvPr/>
        </p:nvSpPr>
        <p:spPr>
          <a:xfrm>
            <a:off x="622300" y="1514476"/>
            <a:ext cx="8384538" cy="5024938"/>
          </a:xfrm>
          <a:custGeom>
            <a:avLst/>
            <a:gdLst>
              <a:gd name="connsiteX0" fmla="*/ 358984 w 8107618"/>
              <a:gd name="connsiteY0" fmla="*/ 0 h 4555154"/>
              <a:gd name="connsiteX1" fmla="*/ 8107618 w 8107618"/>
              <a:gd name="connsiteY1" fmla="*/ 0 h 4555154"/>
              <a:gd name="connsiteX2" fmla="*/ 8107618 w 8107618"/>
              <a:gd name="connsiteY2" fmla="*/ 4150282 h 4555154"/>
              <a:gd name="connsiteX3" fmla="*/ 7779052 w 8107618"/>
              <a:gd name="connsiteY3" fmla="*/ 4150282 h 4555154"/>
              <a:gd name="connsiteX4" fmla="*/ 7779052 w 8107618"/>
              <a:gd name="connsiteY4" fmla="*/ 4555154 h 4555154"/>
              <a:gd name="connsiteX5" fmla="*/ 0 w 8107618"/>
              <a:gd name="connsiteY5" fmla="*/ 4555154 h 4555154"/>
              <a:gd name="connsiteX6" fmla="*/ 0 w 8107618"/>
              <a:gd name="connsiteY6" fmla="*/ 404872 h 4555154"/>
              <a:gd name="connsiteX7" fmla="*/ 358984 w 8107618"/>
              <a:gd name="connsiteY7" fmla="*/ 404872 h 4555154"/>
              <a:gd name="connsiteX8" fmla="*/ 358984 w 8107618"/>
              <a:gd name="connsiteY8" fmla="*/ 0 h 4555154"/>
              <a:gd name="connsiteX0" fmla="*/ 358984 w 8107618"/>
              <a:gd name="connsiteY0" fmla="*/ 404872 h 4555154"/>
              <a:gd name="connsiteX1" fmla="*/ 358984 w 8107618"/>
              <a:gd name="connsiteY1" fmla="*/ 0 h 4555154"/>
              <a:gd name="connsiteX2" fmla="*/ 8107618 w 8107618"/>
              <a:gd name="connsiteY2" fmla="*/ 0 h 4555154"/>
              <a:gd name="connsiteX3" fmla="*/ 8107618 w 8107618"/>
              <a:gd name="connsiteY3" fmla="*/ 4150282 h 4555154"/>
              <a:gd name="connsiteX4" fmla="*/ 7779052 w 8107618"/>
              <a:gd name="connsiteY4" fmla="*/ 4150282 h 4555154"/>
              <a:gd name="connsiteX5" fmla="*/ 7779052 w 8107618"/>
              <a:gd name="connsiteY5" fmla="*/ 4555154 h 4555154"/>
              <a:gd name="connsiteX6" fmla="*/ 0 w 8107618"/>
              <a:gd name="connsiteY6" fmla="*/ 4555154 h 4555154"/>
              <a:gd name="connsiteX7" fmla="*/ 0 w 8107618"/>
              <a:gd name="connsiteY7" fmla="*/ 404872 h 4555154"/>
              <a:gd name="connsiteX8" fmla="*/ 450424 w 8107618"/>
              <a:gd name="connsiteY8" fmla="*/ 496312 h 4555154"/>
              <a:gd name="connsiteX0" fmla="*/ 358984 w 8107618"/>
              <a:gd name="connsiteY0" fmla="*/ 404872 h 4555154"/>
              <a:gd name="connsiteX1" fmla="*/ 358984 w 8107618"/>
              <a:gd name="connsiteY1" fmla="*/ 0 h 4555154"/>
              <a:gd name="connsiteX2" fmla="*/ 8107618 w 8107618"/>
              <a:gd name="connsiteY2" fmla="*/ 0 h 4555154"/>
              <a:gd name="connsiteX3" fmla="*/ 8107618 w 8107618"/>
              <a:gd name="connsiteY3" fmla="*/ 4150282 h 4555154"/>
              <a:gd name="connsiteX4" fmla="*/ 7779052 w 8107618"/>
              <a:gd name="connsiteY4" fmla="*/ 4150282 h 4555154"/>
              <a:gd name="connsiteX5" fmla="*/ 7779052 w 8107618"/>
              <a:gd name="connsiteY5" fmla="*/ 4555154 h 4555154"/>
              <a:gd name="connsiteX6" fmla="*/ 0 w 8107618"/>
              <a:gd name="connsiteY6" fmla="*/ 4555154 h 4555154"/>
              <a:gd name="connsiteX7" fmla="*/ 0 w 8107618"/>
              <a:gd name="connsiteY7" fmla="*/ 404872 h 4555154"/>
              <a:gd name="connsiteX0" fmla="*/ 358984 w 8107618"/>
              <a:gd name="connsiteY0" fmla="*/ 0 h 4555154"/>
              <a:gd name="connsiteX1" fmla="*/ 8107618 w 8107618"/>
              <a:gd name="connsiteY1" fmla="*/ 0 h 4555154"/>
              <a:gd name="connsiteX2" fmla="*/ 8107618 w 8107618"/>
              <a:gd name="connsiteY2" fmla="*/ 4150282 h 4555154"/>
              <a:gd name="connsiteX3" fmla="*/ 7779052 w 8107618"/>
              <a:gd name="connsiteY3" fmla="*/ 4150282 h 4555154"/>
              <a:gd name="connsiteX4" fmla="*/ 7779052 w 8107618"/>
              <a:gd name="connsiteY4" fmla="*/ 4555154 h 4555154"/>
              <a:gd name="connsiteX5" fmla="*/ 0 w 8107618"/>
              <a:gd name="connsiteY5" fmla="*/ 4555154 h 4555154"/>
              <a:gd name="connsiteX6" fmla="*/ 0 w 8107618"/>
              <a:gd name="connsiteY6" fmla="*/ 404872 h 4555154"/>
              <a:gd name="connsiteX0" fmla="*/ 8107618 w 8107618"/>
              <a:gd name="connsiteY0" fmla="*/ 0 h 4555154"/>
              <a:gd name="connsiteX1" fmla="*/ 8107618 w 8107618"/>
              <a:gd name="connsiteY1" fmla="*/ 4150282 h 4555154"/>
              <a:gd name="connsiteX2" fmla="*/ 7779052 w 8107618"/>
              <a:gd name="connsiteY2" fmla="*/ 4150282 h 4555154"/>
              <a:gd name="connsiteX3" fmla="*/ 7779052 w 8107618"/>
              <a:gd name="connsiteY3" fmla="*/ 4555154 h 4555154"/>
              <a:gd name="connsiteX4" fmla="*/ 0 w 8107618"/>
              <a:gd name="connsiteY4" fmla="*/ 4555154 h 4555154"/>
              <a:gd name="connsiteX5" fmla="*/ 0 w 8107618"/>
              <a:gd name="connsiteY5" fmla="*/ 404872 h 4555154"/>
              <a:gd name="connsiteX0" fmla="*/ 8107618 w 8107618"/>
              <a:gd name="connsiteY0" fmla="*/ 3745410 h 4150282"/>
              <a:gd name="connsiteX1" fmla="*/ 7779052 w 8107618"/>
              <a:gd name="connsiteY1" fmla="*/ 3745410 h 4150282"/>
              <a:gd name="connsiteX2" fmla="*/ 7779052 w 8107618"/>
              <a:gd name="connsiteY2" fmla="*/ 4150282 h 4150282"/>
              <a:gd name="connsiteX3" fmla="*/ 0 w 8107618"/>
              <a:gd name="connsiteY3" fmla="*/ 4150282 h 4150282"/>
              <a:gd name="connsiteX4" fmla="*/ 0 w 8107618"/>
              <a:gd name="connsiteY4" fmla="*/ 0 h 4150282"/>
              <a:gd name="connsiteX0" fmla="*/ 7779052 w 7779052"/>
              <a:gd name="connsiteY0" fmla="*/ 3745410 h 4150282"/>
              <a:gd name="connsiteX1" fmla="*/ 7779052 w 7779052"/>
              <a:gd name="connsiteY1" fmla="*/ 4150282 h 4150282"/>
              <a:gd name="connsiteX2" fmla="*/ 0 w 7779052"/>
              <a:gd name="connsiteY2" fmla="*/ 4150282 h 4150282"/>
              <a:gd name="connsiteX3" fmla="*/ 0 w 7779052"/>
              <a:gd name="connsiteY3" fmla="*/ 0 h 4150282"/>
              <a:gd name="connsiteX0" fmla="*/ 7779052 w 7779052"/>
              <a:gd name="connsiteY0" fmla="*/ 4150282 h 4150282"/>
              <a:gd name="connsiteX1" fmla="*/ 0 w 7779052"/>
              <a:gd name="connsiteY1" fmla="*/ 4150282 h 4150282"/>
              <a:gd name="connsiteX2" fmla="*/ 0 w 7779052"/>
              <a:gd name="connsiteY2" fmla="*/ 0 h 4150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79052" h="4150282">
                <a:moveTo>
                  <a:pt x="7779052" y="4150282"/>
                </a:moveTo>
                <a:lnTo>
                  <a:pt x="0" y="4150282"/>
                </a:lnTo>
                <a:lnTo>
                  <a:pt x="0" y="0"/>
                </a:lnTo>
              </a:path>
            </a:pathLst>
          </a:custGeom>
          <a:noFill/>
          <a:ln w="44450">
            <a:solidFill>
              <a:srgbClr val="3382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8" name="TextBox 417">
            <a:extLst>
              <a:ext uri="{FF2B5EF4-FFF2-40B4-BE49-F238E27FC236}">
                <a16:creationId xmlns:a16="http://schemas.microsoft.com/office/drawing/2014/main" id="{CD49D6D4-B07E-4FF3-9794-6E78151968E9}"/>
              </a:ext>
            </a:extLst>
          </p:cNvPr>
          <p:cNvSpPr txBox="1"/>
          <p:nvPr/>
        </p:nvSpPr>
        <p:spPr>
          <a:xfrm>
            <a:off x="2045954" y="3916514"/>
            <a:ext cx="5814091" cy="461665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altLang="ko-KR" sz="3000" b="1" spc="-2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+mn-ea"/>
              </a:rPr>
              <a:t>“</a:t>
            </a:r>
            <a:r>
              <a:rPr lang="ko-KR" altLang="en-US" sz="3000" b="1" spc="-2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+mn-ea"/>
              </a:rPr>
              <a:t>직장 내 성희롱으로부터 안전할까</a:t>
            </a:r>
            <a:r>
              <a:rPr lang="en-US" altLang="ko-KR" sz="3000" b="1" spc="-2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+mn-ea"/>
              </a:rPr>
              <a:t>?”</a:t>
            </a:r>
          </a:p>
        </p:txBody>
      </p:sp>
      <p:sp>
        <p:nvSpPr>
          <p:cNvPr id="848" name="자유형: 도형 847">
            <a:extLst>
              <a:ext uri="{FF2B5EF4-FFF2-40B4-BE49-F238E27FC236}">
                <a16:creationId xmlns:a16="http://schemas.microsoft.com/office/drawing/2014/main" id="{B2223A7B-0B89-4811-A053-6436F37F90F8}"/>
              </a:ext>
            </a:extLst>
          </p:cNvPr>
          <p:cNvSpPr/>
          <p:nvPr/>
        </p:nvSpPr>
        <p:spPr>
          <a:xfrm flipH="1" flipV="1">
            <a:off x="902337" y="1246188"/>
            <a:ext cx="8384538" cy="5024938"/>
          </a:xfrm>
          <a:custGeom>
            <a:avLst/>
            <a:gdLst>
              <a:gd name="connsiteX0" fmla="*/ 358984 w 8107618"/>
              <a:gd name="connsiteY0" fmla="*/ 0 h 4555154"/>
              <a:gd name="connsiteX1" fmla="*/ 8107618 w 8107618"/>
              <a:gd name="connsiteY1" fmla="*/ 0 h 4555154"/>
              <a:gd name="connsiteX2" fmla="*/ 8107618 w 8107618"/>
              <a:gd name="connsiteY2" fmla="*/ 4150282 h 4555154"/>
              <a:gd name="connsiteX3" fmla="*/ 7779052 w 8107618"/>
              <a:gd name="connsiteY3" fmla="*/ 4150282 h 4555154"/>
              <a:gd name="connsiteX4" fmla="*/ 7779052 w 8107618"/>
              <a:gd name="connsiteY4" fmla="*/ 4555154 h 4555154"/>
              <a:gd name="connsiteX5" fmla="*/ 0 w 8107618"/>
              <a:gd name="connsiteY5" fmla="*/ 4555154 h 4555154"/>
              <a:gd name="connsiteX6" fmla="*/ 0 w 8107618"/>
              <a:gd name="connsiteY6" fmla="*/ 404872 h 4555154"/>
              <a:gd name="connsiteX7" fmla="*/ 358984 w 8107618"/>
              <a:gd name="connsiteY7" fmla="*/ 404872 h 4555154"/>
              <a:gd name="connsiteX8" fmla="*/ 358984 w 8107618"/>
              <a:gd name="connsiteY8" fmla="*/ 0 h 4555154"/>
              <a:gd name="connsiteX0" fmla="*/ 358984 w 8107618"/>
              <a:gd name="connsiteY0" fmla="*/ 404872 h 4555154"/>
              <a:gd name="connsiteX1" fmla="*/ 358984 w 8107618"/>
              <a:gd name="connsiteY1" fmla="*/ 0 h 4555154"/>
              <a:gd name="connsiteX2" fmla="*/ 8107618 w 8107618"/>
              <a:gd name="connsiteY2" fmla="*/ 0 h 4555154"/>
              <a:gd name="connsiteX3" fmla="*/ 8107618 w 8107618"/>
              <a:gd name="connsiteY3" fmla="*/ 4150282 h 4555154"/>
              <a:gd name="connsiteX4" fmla="*/ 7779052 w 8107618"/>
              <a:gd name="connsiteY4" fmla="*/ 4150282 h 4555154"/>
              <a:gd name="connsiteX5" fmla="*/ 7779052 w 8107618"/>
              <a:gd name="connsiteY5" fmla="*/ 4555154 h 4555154"/>
              <a:gd name="connsiteX6" fmla="*/ 0 w 8107618"/>
              <a:gd name="connsiteY6" fmla="*/ 4555154 h 4555154"/>
              <a:gd name="connsiteX7" fmla="*/ 0 w 8107618"/>
              <a:gd name="connsiteY7" fmla="*/ 404872 h 4555154"/>
              <a:gd name="connsiteX8" fmla="*/ 450424 w 8107618"/>
              <a:gd name="connsiteY8" fmla="*/ 496312 h 4555154"/>
              <a:gd name="connsiteX0" fmla="*/ 358984 w 8107618"/>
              <a:gd name="connsiteY0" fmla="*/ 404872 h 4555154"/>
              <a:gd name="connsiteX1" fmla="*/ 358984 w 8107618"/>
              <a:gd name="connsiteY1" fmla="*/ 0 h 4555154"/>
              <a:gd name="connsiteX2" fmla="*/ 8107618 w 8107618"/>
              <a:gd name="connsiteY2" fmla="*/ 0 h 4555154"/>
              <a:gd name="connsiteX3" fmla="*/ 8107618 w 8107618"/>
              <a:gd name="connsiteY3" fmla="*/ 4150282 h 4555154"/>
              <a:gd name="connsiteX4" fmla="*/ 7779052 w 8107618"/>
              <a:gd name="connsiteY4" fmla="*/ 4150282 h 4555154"/>
              <a:gd name="connsiteX5" fmla="*/ 7779052 w 8107618"/>
              <a:gd name="connsiteY5" fmla="*/ 4555154 h 4555154"/>
              <a:gd name="connsiteX6" fmla="*/ 0 w 8107618"/>
              <a:gd name="connsiteY6" fmla="*/ 4555154 h 4555154"/>
              <a:gd name="connsiteX7" fmla="*/ 0 w 8107618"/>
              <a:gd name="connsiteY7" fmla="*/ 404872 h 4555154"/>
              <a:gd name="connsiteX0" fmla="*/ 358984 w 8107618"/>
              <a:gd name="connsiteY0" fmla="*/ 0 h 4555154"/>
              <a:gd name="connsiteX1" fmla="*/ 8107618 w 8107618"/>
              <a:gd name="connsiteY1" fmla="*/ 0 h 4555154"/>
              <a:gd name="connsiteX2" fmla="*/ 8107618 w 8107618"/>
              <a:gd name="connsiteY2" fmla="*/ 4150282 h 4555154"/>
              <a:gd name="connsiteX3" fmla="*/ 7779052 w 8107618"/>
              <a:gd name="connsiteY3" fmla="*/ 4150282 h 4555154"/>
              <a:gd name="connsiteX4" fmla="*/ 7779052 w 8107618"/>
              <a:gd name="connsiteY4" fmla="*/ 4555154 h 4555154"/>
              <a:gd name="connsiteX5" fmla="*/ 0 w 8107618"/>
              <a:gd name="connsiteY5" fmla="*/ 4555154 h 4555154"/>
              <a:gd name="connsiteX6" fmla="*/ 0 w 8107618"/>
              <a:gd name="connsiteY6" fmla="*/ 404872 h 4555154"/>
              <a:gd name="connsiteX0" fmla="*/ 8107618 w 8107618"/>
              <a:gd name="connsiteY0" fmla="*/ 0 h 4555154"/>
              <a:gd name="connsiteX1" fmla="*/ 8107618 w 8107618"/>
              <a:gd name="connsiteY1" fmla="*/ 4150282 h 4555154"/>
              <a:gd name="connsiteX2" fmla="*/ 7779052 w 8107618"/>
              <a:gd name="connsiteY2" fmla="*/ 4150282 h 4555154"/>
              <a:gd name="connsiteX3" fmla="*/ 7779052 w 8107618"/>
              <a:gd name="connsiteY3" fmla="*/ 4555154 h 4555154"/>
              <a:gd name="connsiteX4" fmla="*/ 0 w 8107618"/>
              <a:gd name="connsiteY4" fmla="*/ 4555154 h 4555154"/>
              <a:gd name="connsiteX5" fmla="*/ 0 w 8107618"/>
              <a:gd name="connsiteY5" fmla="*/ 404872 h 4555154"/>
              <a:gd name="connsiteX0" fmla="*/ 8107618 w 8107618"/>
              <a:gd name="connsiteY0" fmla="*/ 3745410 h 4150282"/>
              <a:gd name="connsiteX1" fmla="*/ 7779052 w 8107618"/>
              <a:gd name="connsiteY1" fmla="*/ 3745410 h 4150282"/>
              <a:gd name="connsiteX2" fmla="*/ 7779052 w 8107618"/>
              <a:gd name="connsiteY2" fmla="*/ 4150282 h 4150282"/>
              <a:gd name="connsiteX3" fmla="*/ 0 w 8107618"/>
              <a:gd name="connsiteY3" fmla="*/ 4150282 h 4150282"/>
              <a:gd name="connsiteX4" fmla="*/ 0 w 8107618"/>
              <a:gd name="connsiteY4" fmla="*/ 0 h 4150282"/>
              <a:gd name="connsiteX0" fmla="*/ 7779052 w 7779052"/>
              <a:gd name="connsiteY0" fmla="*/ 3745410 h 4150282"/>
              <a:gd name="connsiteX1" fmla="*/ 7779052 w 7779052"/>
              <a:gd name="connsiteY1" fmla="*/ 4150282 h 4150282"/>
              <a:gd name="connsiteX2" fmla="*/ 0 w 7779052"/>
              <a:gd name="connsiteY2" fmla="*/ 4150282 h 4150282"/>
              <a:gd name="connsiteX3" fmla="*/ 0 w 7779052"/>
              <a:gd name="connsiteY3" fmla="*/ 0 h 4150282"/>
              <a:gd name="connsiteX0" fmla="*/ 7779052 w 7779052"/>
              <a:gd name="connsiteY0" fmla="*/ 4150282 h 4150282"/>
              <a:gd name="connsiteX1" fmla="*/ 0 w 7779052"/>
              <a:gd name="connsiteY1" fmla="*/ 4150282 h 4150282"/>
              <a:gd name="connsiteX2" fmla="*/ 0 w 7779052"/>
              <a:gd name="connsiteY2" fmla="*/ 0 h 4150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79052" h="4150282">
                <a:moveTo>
                  <a:pt x="7779052" y="4150282"/>
                </a:moveTo>
                <a:lnTo>
                  <a:pt x="0" y="4150282"/>
                </a:lnTo>
                <a:lnTo>
                  <a:pt x="0" y="0"/>
                </a:lnTo>
              </a:path>
            </a:pathLst>
          </a:custGeom>
          <a:noFill/>
          <a:ln w="44450">
            <a:solidFill>
              <a:srgbClr val="3382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pic>
        <p:nvPicPr>
          <p:cNvPr id="29" name="그래픽 28">
            <a:extLst>
              <a:ext uri="{FF2B5EF4-FFF2-40B4-BE49-F238E27FC236}">
                <a16:creationId xmlns:a16="http://schemas.microsoft.com/office/drawing/2014/main" id="{FA758F57-1A31-45B5-BD7A-BE5F55A26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1651" y="1834016"/>
            <a:ext cx="6076950" cy="1453708"/>
          </a:xfrm>
          <a:prstGeom prst="rect">
            <a:avLst/>
          </a:prstGeom>
        </p:spPr>
      </p:pic>
      <p:grpSp>
        <p:nvGrpSpPr>
          <p:cNvPr id="30" name="그룹 29">
            <a:extLst>
              <a:ext uri="{FF2B5EF4-FFF2-40B4-BE49-F238E27FC236}">
                <a16:creationId xmlns:a16="http://schemas.microsoft.com/office/drawing/2014/main" id="{85B863A6-1595-4F6E-983A-7AB1077C1DC2}"/>
              </a:ext>
            </a:extLst>
          </p:cNvPr>
          <p:cNvGrpSpPr/>
          <p:nvPr/>
        </p:nvGrpSpPr>
        <p:grpSpPr>
          <a:xfrm>
            <a:off x="2886075" y="2997463"/>
            <a:ext cx="4133850" cy="791120"/>
            <a:chOff x="2655512" y="2600914"/>
            <a:chExt cx="4594976" cy="879368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6EC8827D-8C89-45FF-AB0E-3B5DA17D7049}"/>
                </a:ext>
              </a:extLst>
            </p:cNvPr>
            <p:cNvSpPr/>
            <p:nvPr/>
          </p:nvSpPr>
          <p:spPr>
            <a:xfrm>
              <a:off x="2655512" y="2600914"/>
              <a:ext cx="4594976" cy="879368"/>
            </a:xfrm>
            <a:prstGeom prst="rect">
              <a:avLst/>
            </a:prstGeom>
            <a:solidFill>
              <a:srgbClr val="1C4B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42385B06-6BD7-4893-98F0-9BD335BAF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00349" y="2607279"/>
              <a:ext cx="4305302" cy="847588"/>
            </a:xfrm>
            <a:prstGeom prst="rect">
              <a:avLst/>
            </a:prstGeom>
          </p:spPr>
        </p:pic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0C1999AD-F4C0-47B5-B309-BB728E2DC0A7}"/>
              </a:ext>
            </a:extLst>
          </p:cNvPr>
          <p:cNvGrpSpPr/>
          <p:nvPr/>
        </p:nvGrpSpPr>
        <p:grpSpPr>
          <a:xfrm>
            <a:off x="236340" y="4269291"/>
            <a:ext cx="2756883" cy="2251068"/>
            <a:chOff x="236340" y="4269291"/>
            <a:chExt cx="2756883" cy="2251068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FE2C8A8B-740C-4898-A189-1AD3050682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b="24491"/>
            <a:stretch/>
          </p:blipFill>
          <p:spPr>
            <a:xfrm flipH="1">
              <a:off x="1686616" y="4614862"/>
              <a:ext cx="1306607" cy="1905497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A8D8577F-2C2F-4D04-ACAE-AB314722AD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b="17085"/>
            <a:stretch/>
          </p:blipFill>
          <p:spPr>
            <a:xfrm>
              <a:off x="236340" y="4269291"/>
              <a:ext cx="1740097" cy="22510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84491972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9155588F-BE3E-47AA-8349-01D39B345861}"/>
              </a:ext>
            </a:extLst>
          </p:cNvPr>
          <p:cNvSpPr/>
          <p:nvPr/>
        </p:nvSpPr>
        <p:spPr>
          <a:xfrm flipV="1">
            <a:off x="1" y="4869948"/>
            <a:ext cx="9906000" cy="1000274"/>
          </a:xfrm>
          <a:prstGeom prst="rect">
            <a:avLst/>
          </a:prstGeom>
          <a:gradFill>
            <a:gsLst>
              <a:gs pos="100000">
                <a:schemeClr val="accent1">
                  <a:lumMod val="5000"/>
                  <a:lumOff val="95000"/>
                  <a:alpha val="0"/>
                </a:schemeClr>
              </a:gs>
              <a:gs pos="12000">
                <a:schemeClr val="bg1">
                  <a:lumMod val="95000"/>
                  <a:alpha val="8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88636A77-3EA7-430E-AC72-6E305E0EA199}"/>
              </a:ext>
            </a:extLst>
          </p:cNvPr>
          <p:cNvSpPr/>
          <p:nvPr/>
        </p:nvSpPr>
        <p:spPr>
          <a:xfrm>
            <a:off x="961807" y="3620365"/>
            <a:ext cx="5007193" cy="66040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kern="0" spc="-150">
              <a:gradFill>
                <a:gsLst>
                  <a:gs pos="100000">
                    <a:srgbClr val="1248A8"/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prstClr val="white">
                    <a:alpha val="73000"/>
                  </a:prstClr>
                </a:outerShdw>
              </a:effectLst>
              <a:latin typeface="Century Gothic" panose="020B0502020202020204" pitchFamily="34" charset="0"/>
              <a:ea typeface="맑은 고딕"/>
            </a:endParaRPr>
          </a:p>
        </p:txBody>
      </p:sp>
      <p:sp>
        <p:nvSpPr>
          <p:cNvPr id="63" name="사각형: 둥근 모서리 62">
            <a:extLst>
              <a:ext uri="{FF2B5EF4-FFF2-40B4-BE49-F238E27FC236}">
                <a16:creationId xmlns:a16="http://schemas.microsoft.com/office/drawing/2014/main" id="{EC82CBC5-DC89-4A65-9E15-6B766AAECD7D}"/>
              </a:ext>
            </a:extLst>
          </p:cNvPr>
          <p:cNvSpPr/>
          <p:nvPr/>
        </p:nvSpPr>
        <p:spPr>
          <a:xfrm>
            <a:off x="961807" y="4483965"/>
            <a:ext cx="5007193" cy="66040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kern="0" spc="-150">
              <a:gradFill>
                <a:gsLst>
                  <a:gs pos="100000">
                    <a:srgbClr val="1248A8"/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schemeClr val="bg1">
                    <a:alpha val="73000"/>
                  </a:schemeClr>
                </a:outerShdw>
              </a:effectLst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64" name="사각형: 둥근 모서리 63">
            <a:extLst>
              <a:ext uri="{FF2B5EF4-FFF2-40B4-BE49-F238E27FC236}">
                <a16:creationId xmlns:a16="http://schemas.microsoft.com/office/drawing/2014/main" id="{9E2A971C-2E67-474C-AFE9-4321C0131A03}"/>
              </a:ext>
            </a:extLst>
          </p:cNvPr>
          <p:cNvSpPr/>
          <p:nvPr/>
        </p:nvSpPr>
        <p:spPr>
          <a:xfrm>
            <a:off x="961807" y="5347565"/>
            <a:ext cx="5007193" cy="66040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kern="0" spc="-150">
              <a:gradFill>
                <a:gsLst>
                  <a:gs pos="100000">
                    <a:srgbClr val="1248A8"/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schemeClr val="bg1">
                    <a:alpha val="73000"/>
                  </a:schemeClr>
                </a:outerShdw>
              </a:effectLst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Ⅰ</a:t>
            </a: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성인지 감수성과 직장 내 성희롱의 예방 필요성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745D4F9A-38B8-4B01-8535-9355CABB77BA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1BA6AB8C-EA0A-4870-97EF-0C3B7DB7ABDB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31" name="그래픽 30">
              <a:extLst>
                <a:ext uri="{FF2B5EF4-FFF2-40B4-BE49-F238E27FC236}">
                  <a16:creationId xmlns:a16="http://schemas.microsoft.com/office/drawing/2014/main" id="{8AE5523B-CC09-41AA-83BF-40E3C6E041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47B32E8-5DDC-4BE3-9C44-0ADD600DE171}"/>
                </a:ext>
              </a:extLst>
            </p:cNvPr>
            <p:cNvSpPr txBox="1"/>
            <p:nvPr/>
          </p:nvSpPr>
          <p:spPr>
            <a:xfrm>
              <a:off x="1218333" y="1316066"/>
              <a:ext cx="7086876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성인지 감수성과 직장 내 성희롱의 이해</a:t>
              </a:r>
              <a:r>
                <a:rPr lang="en-US" altLang="ko-KR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 </a:t>
              </a:r>
              <a:r>
                <a:rPr lang="en-US" altLang="ko-KR" b="1" spc="-100" dirty="0">
                  <a:solidFill>
                    <a:srgbClr val="1963E7"/>
                  </a:solidFill>
                  <a:latin typeface="Calibri" panose="020F0502020204030204"/>
                  <a:ea typeface="맑은 고딕" panose="020B0503020000020004" pitchFamily="50" charset="-127"/>
                </a:rPr>
                <a:t>* </a:t>
              </a:r>
              <a:r>
                <a:rPr lang="ko-KR" altLang="en-US" b="1" spc="-100" dirty="0">
                  <a:solidFill>
                    <a:srgbClr val="1963E7"/>
                  </a:solidFill>
                  <a:latin typeface="Calibri" panose="020F0502020204030204"/>
                  <a:ea typeface="맑은 고딕" panose="020B0503020000020004" pitchFamily="50" charset="-127"/>
                </a:rPr>
                <a:t>남녀간 인식에 차이를 인정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74386A7-4BC9-41C4-B58D-54E13F255D2D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1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57AAE5F4-FD45-47ED-8ADE-541756D65D92}"/>
              </a:ext>
            </a:extLst>
          </p:cNvPr>
          <p:cNvGrpSpPr/>
          <p:nvPr/>
        </p:nvGrpSpPr>
        <p:grpSpPr>
          <a:xfrm>
            <a:off x="774833" y="2624295"/>
            <a:ext cx="7801400" cy="654025"/>
            <a:chOff x="639939" y="2617487"/>
            <a:chExt cx="7801400" cy="654025"/>
          </a:xfrm>
        </p:grpSpPr>
        <p:pic>
          <p:nvPicPr>
            <p:cNvPr id="36" name="그래픽 35">
              <a:extLst>
                <a:ext uri="{FF2B5EF4-FFF2-40B4-BE49-F238E27FC236}">
                  <a16:creationId xmlns:a16="http://schemas.microsoft.com/office/drawing/2014/main" id="{4FB35E29-6BB5-4626-873F-1BCCA116A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9789A566-F770-4616-A717-45C586FBD1FB}"/>
                </a:ext>
              </a:extLst>
            </p:cNvPr>
            <p:cNvSpPr txBox="1"/>
            <p:nvPr/>
          </p:nvSpPr>
          <p:spPr>
            <a:xfrm>
              <a:off x="841502" y="2617487"/>
              <a:ext cx="7599837" cy="65402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직장 내 성희롱에 대한 잘못된 인식은 </a:t>
              </a:r>
              <a:r>
                <a:rPr lang="ko-KR" altLang="en-US" sz="2000" b="1" kern="0" spc="-100" dirty="0">
                  <a:solidFill>
                    <a:srgbClr val="FF0000"/>
                  </a:solidFill>
                  <a:latin typeface="Century Gothic" panose="020B0502020202020204" pitchFamily="34" charset="0"/>
                  <a:ea typeface="+mj-ea"/>
                </a:rPr>
                <a:t>성인지 감수성의 결여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로 나타나는</a:t>
              </a:r>
              <a:endParaRPr lang="en-US" altLang="ko-KR" sz="20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endParaRPr>
            </a:p>
            <a:p>
              <a:pPr>
                <a:spcBef>
                  <a:spcPts val="3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대표적인 </a:t>
              </a:r>
              <a:r>
                <a:rPr lang="ko-KR" altLang="en-US" sz="2000" b="1" kern="0" spc="-100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노동인권의 침해행위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이자 </a:t>
              </a:r>
              <a:r>
                <a:rPr lang="ko-KR" altLang="en-US" sz="2000" b="1" kern="0" spc="-100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사회적 문제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에 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해당</a:t>
              </a:r>
            </a:p>
          </p:txBody>
        </p: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57A4EA0C-1AA0-434A-B186-58A1E4253DF7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42" name="사각형: 둥근 위쪽 모서리 41">
              <a:extLst>
                <a:ext uri="{FF2B5EF4-FFF2-40B4-BE49-F238E27FC236}">
                  <a16:creationId xmlns:a16="http://schemas.microsoft.com/office/drawing/2014/main" id="{7F26F2FC-1DF3-49AD-9DE5-FCEB909E411D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6BF257B-9539-4D48-8EB5-5F0210A31352}"/>
                </a:ext>
              </a:extLst>
            </p:cNvPr>
            <p:cNvSpPr txBox="1"/>
            <p:nvPr/>
          </p:nvSpPr>
          <p:spPr>
            <a:xfrm>
              <a:off x="1151761" y="2058217"/>
              <a:ext cx="4372992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sz="2000" b="1" spc="-200" dirty="0">
                  <a:gradFill>
                    <a:gsLst>
                      <a:gs pos="100000">
                        <a:srgbClr val="064BBA"/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5400000" scaled="1"/>
                  </a:gradFill>
                </a:rPr>
                <a:t>직장 내 성희롱에 대한 대표적 잘못된 인식 </a:t>
              </a:r>
            </a:p>
          </p:txBody>
        </p: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B54F83D3-222F-4AE7-8DFE-3CE5F0499054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E9BCF640-B9D9-4E91-A35C-6AAD2F851F81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1" name="Freeform 5">
                <a:extLst>
                  <a:ext uri="{FF2B5EF4-FFF2-40B4-BE49-F238E27FC236}">
                    <a16:creationId xmlns:a16="http://schemas.microsoft.com/office/drawing/2014/main" id="{38CB6F1D-E567-4387-B7DA-6B0A2FAA147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6265B153-BB15-441C-8CEC-C3B1DC049E32}"/>
              </a:ext>
            </a:extLst>
          </p:cNvPr>
          <p:cNvSpPr txBox="1"/>
          <p:nvPr/>
        </p:nvSpPr>
        <p:spPr>
          <a:xfrm>
            <a:off x="1244180" y="3825780"/>
            <a:ext cx="3839193" cy="24622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ko-KR" altLang="en-US" sz="1600" b="1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</a:rPr>
              <a:t>의도는 없으며 단지 친밀감의 표현일 뿐이다</a:t>
            </a:r>
            <a:r>
              <a:rPr lang="en-US" altLang="ko-KR" sz="1600" b="1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</a:rPr>
              <a:t>?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EF8F4F2E-73A9-4E45-AD0C-43F29DEAC59C}"/>
              </a:ext>
            </a:extLst>
          </p:cNvPr>
          <p:cNvSpPr txBox="1"/>
          <p:nvPr/>
        </p:nvSpPr>
        <p:spPr>
          <a:xfrm>
            <a:off x="1244180" y="4592046"/>
            <a:ext cx="4635884" cy="530915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6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+mj-ea"/>
              </a:rPr>
              <a:t>이건 직장 내 성희롱이 아니고</a:t>
            </a:r>
            <a:r>
              <a:rPr lang="en-US" altLang="ko-KR" sz="16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+mj-ea"/>
              </a:rPr>
              <a:t>, </a:t>
            </a:r>
            <a:r>
              <a:rPr lang="ko-KR" altLang="en-US" sz="16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+mj-ea"/>
              </a:rPr>
              <a:t>성희롱은 무시해 버리면 </a:t>
            </a:r>
            <a:endParaRPr lang="en-US" altLang="ko-KR" sz="1600" b="1" kern="0" spc="-100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schemeClr val="bg1">
                      <a:lumMod val="95000"/>
                      <a:alpha val="84000"/>
                    </a:schemeClr>
                  </a:gs>
                </a:gsLst>
                <a:lin ang="5400000" scaled="1"/>
              </a:gradFill>
              <a:latin typeface="Century Gothic" panose="020B0502020202020204" pitchFamily="34" charset="0"/>
              <a:ea typeface="+mj-ea"/>
            </a:endParaRPr>
          </a:p>
          <a:p>
            <a:pPr>
              <a:spcBef>
                <a:spcPts val="300"/>
              </a:spcBef>
            </a:pPr>
            <a:r>
              <a:rPr lang="ko-KR" altLang="en-US" sz="16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+mj-ea"/>
              </a:rPr>
              <a:t>그만이다</a:t>
            </a:r>
            <a:r>
              <a:rPr lang="en-US" altLang="ko-KR" sz="16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+mj-ea"/>
              </a:rPr>
              <a:t>?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2FDBFF43-2B4E-4618-8F86-A972B303BD59}"/>
              </a:ext>
            </a:extLst>
          </p:cNvPr>
          <p:cNvSpPr txBox="1"/>
          <p:nvPr/>
        </p:nvSpPr>
        <p:spPr>
          <a:xfrm>
            <a:off x="1244180" y="5436930"/>
            <a:ext cx="4546116" cy="48167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ko-KR" altLang="en-US" sz="16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+mj-ea"/>
              </a:rPr>
              <a:t>직장 내 성희롱은 여성의 과다한 신체노출 등으로 인한</a:t>
            </a:r>
            <a:endParaRPr lang="en-US" altLang="ko-KR" sz="1600" b="1" kern="0" spc="-100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schemeClr val="bg1">
                      <a:lumMod val="95000"/>
                      <a:alpha val="84000"/>
                    </a:schemeClr>
                  </a:gs>
                </a:gsLst>
                <a:lin ang="5400000" scaled="1"/>
              </a:gradFill>
              <a:latin typeface="Century Gothic" panose="020B0502020202020204" pitchFamily="34" charset="0"/>
              <a:ea typeface="+mj-ea"/>
            </a:endParaRP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ko-KR" altLang="en-US" sz="16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+mj-ea"/>
              </a:rPr>
              <a:t>성적충동 때문에 발생한다</a:t>
            </a:r>
            <a:r>
              <a:rPr lang="en-US" altLang="ko-KR" sz="16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bg1">
                        <a:lumMod val="95000"/>
                        <a:alpha val="84000"/>
                      </a:schemeClr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+mj-ea"/>
              </a:rPr>
              <a:t>?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56E1239-287D-4C98-A851-0C45752EAB6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9686" r="1301" b="3323"/>
          <a:stretch/>
        </p:blipFill>
        <p:spPr>
          <a:xfrm>
            <a:off x="8343900" y="2794001"/>
            <a:ext cx="1562100" cy="4064000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829727B7-3EB3-4B29-912C-4890F225117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-263" t="29607" r="48245" b="9667"/>
          <a:stretch/>
        </p:blipFill>
        <p:spPr>
          <a:xfrm>
            <a:off x="6210300" y="4038601"/>
            <a:ext cx="20828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866867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Ⅰ</a:t>
            </a: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성인지 감수성과 직장 내 성희롱의 예방 필요성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1EA28903-4917-4492-B38F-D3EC592D244C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FA7B273E-6E95-46AB-A9C3-0BEE85D2719A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31" name="그래픽 30">
              <a:extLst>
                <a:ext uri="{FF2B5EF4-FFF2-40B4-BE49-F238E27FC236}">
                  <a16:creationId xmlns:a16="http://schemas.microsoft.com/office/drawing/2014/main" id="{7C5EC9A1-543E-46B5-AD58-7CFAE7CA9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C35F80E-228B-49C9-BBFD-761BF47D9188}"/>
                </a:ext>
              </a:extLst>
            </p:cNvPr>
            <p:cNvSpPr txBox="1"/>
            <p:nvPr/>
          </p:nvSpPr>
          <p:spPr>
            <a:xfrm>
              <a:off x="1218333" y="1316066"/>
              <a:ext cx="4122924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성인지 감수성과 직장 내 성희롱의 이해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5659C0F9-15A7-42FA-998F-99030B86FACF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1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E1E0BDEB-173B-4B5F-8ABD-2FB53686EFF8}"/>
              </a:ext>
            </a:extLst>
          </p:cNvPr>
          <p:cNvGrpSpPr/>
          <p:nvPr/>
        </p:nvGrpSpPr>
        <p:grpSpPr>
          <a:xfrm>
            <a:off x="774833" y="2697955"/>
            <a:ext cx="8835337" cy="1846659"/>
            <a:chOff x="639939" y="2617487"/>
            <a:chExt cx="8835337" cy="1846659"/>
          </a:xfrm>
        </p:grpSpPr>
        <p:pic>
          <p:nvPicPr>
            <p:cNvPr id="51" name="그래픽 50">
              <a:extLst>
                <a:ext uri="{FF2B5EF4-FFF2-40B4-BE49-F238E27FC236}">
                  <a16:creationId xmlns:a16="http://schemas.microsoft.com/office/drawing/2014/main" id="{E8785B61-ED8D-4AB2-9C44-FB3EF10BE4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40A3087-7A9C-4EC4-8C58-419DAC871068}"/>
                </a:ext>
              </a:extLst>
            </p:cNvPr>
            <p:cNvSpPr txBox="1"/>
            <p:nvPr/>
          </p:nvSpPr>
          <p:spPr>
            <a:xfrm>
              <a:off x="841502" y="2617487"/>
              <a:ext cx="8633774" cy="184665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어떤 현실이 마치 객관적이고 중립적인 것처럼 보이나</a:t>
              </a:r>
              <a:r>
                <a:rPr lang="en-US" altLang="ko-KR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, 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실제로는 특정 성 중심적인</a:t>
              </a:r>
              <a:endParaRPr lang="en-US" altLang="ko-KR" sz="20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endParaRPr>
            </a:p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사고방식과 사회문화적 구조로 인해 여성과 남성이 처한 상황과 조건</a:t>
              </a:r>
              <a:r>
                <a:rPr lang="en-US" altLang="ko-KR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, 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기대되는</a:t>
              </a:r>
              <a:endParaRPr lang="en-US" altLang="ko-KR" sz="20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endParaRPr>
            </a:p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요구</a:t>
              </a:r>
              <a:r>
                <a:rPr lang="en-US" altLang="ko-KR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, 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자원과 재발에 대한 접근 기회와 통제권한</a:t>
              </a:r>
              <a:r>
                <a:rPr lang="en-US" altLang="ko-KR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, 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의사결정권한 등에 있어 차이가</a:t>
              </a:r>
              <a:endParaRPr lang="en-US" altLang="ko-KR" sz="20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endParaRPr>
            </a:p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존재하며</a:t>
              </a:r>
              <a:r>
                <a:rPr lang="en-US" altLang="ko-KR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,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 이로 인해 </a:t>
              </a:r>
              <a:r>
                <a:rPr lang="ko-KR" altLang="en-US" sz="2000" b="1" kern="0" spc="-100" dirty="0">
                  <a:solidFill>
                    <a:srgbClr val="FF0000"/>
                  </a:solidFill>
                  <a:latin typeface="Century Gothic" panose="020B0502020202020204" pitchFamily="34" charset="0"/>
                  <a:ea typeface="+mj-ea"/>
                </a:rPr>
                <a:t>성별로 다른 결과와 영향을 초래하게 되는 상황에 대해</a:t>
              </a:r>
              <a:endParaRPr lang="en-US" altLang="ko-KR" sz="2000" b="1" kern="0" spc="-100" dirty="0">
                <a:solidFill>
                  <a:srgbClr val="FF0000"/>
                </a:solidFill>
                <a:latin typeface="Century Gothic" panose="020B0502020202020204" pitchFamily="34" charset="0"/>
                <a:ea typeface="+mj-ea"/>
              </a:endParaRPr>
            </a:p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solidFill>
                    <a:srgbClr val="FF0000"/>
                  </a:solidFill>
                  <a:latin typeface="Century Gothic" panose="020B0502020202020204" pitchFamily="34" charset="0"/>
                  <a:ea typeface="+mj-ea"/>
                </a:rPr>
                <a:t>인식하는 능력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을 말함</a:t>
              </a:r>
            </a:p>
          </p:txBody>
        </p: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D8060B46-82BA-4480-BD23-4C025CD44495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42" name="사각형: 둥근 위쪽 모서리 41">
              <a:extLst>
                <a:ext uri="{FF2B5EF4-FFF2-40B4-BE49-F238E27FC236}">
                  <a16:creationId xmlns:a16="http://schemas.microsoft.com/office/drawing/2014/main" id="{60130CAA-230D-4C84-9FAF-84BC8BDF6CF9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35F740D6-BFAF-4CEE-ABB1-392266EEEB94}"/>
                </a:ext>
              </a:extLst>
            </p:cNvPr>
            <p:cNvSpPr txBox="1"/>
            <p:nvPr/>
          </p:nvSpPr>
          <p:spPr>
            <a:xfrm>
              <a:off x="1151761" y="2058217"/>
              <a:ext cx="4358565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sz="2000" b="1" spc="-200" dirty="0">
                  <a:gradFill>
                    <a:gsLst>
                      <a:gs pos="100000">
                        <a:srgbClr val="064BBA"/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5400000" scaled="1"/>
                  </a:gradFill>
                </a:rPr>
                <a:t>성인지 감수성</a:t>
              </a:r>
              <a:r>
                <a:rPr lang="en-US" altLang="ko-KR" sz="2000" kern="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 </a:t>
              </a:r>
              <a:r>
                <a:rPr lang="en-US" altLang="ko-KR" sz="2000" b="1" kern="0" dirty="0">
                  <a:solidFill>
                    <a:srgbClr val="184AA8"/>
                  </a:solidFill>
                  <a:latin typeface="Century Gothic" panose="020B0502020202020204" pitchFamily="34" charset="0"/>
                </a:rPr>
                <a:t>(gender sensitivity)</a:t>
              </a:r>
              <a:r>
                <a:rPr lang="en-US" altLang="ko-KR" sz="2000" kern="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 </a:t>
              </a:r>
              <a:r>
                <a:rPr lang="ko-KR" altLang="en-US" sz="2000" b="1" spc="-200" dirty="0">
                  <a:gradFill>
                    <a:gsLst>
                      <a:gs pos="100000">
                        <a:srgbClr val="064BBA"/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5400000" scaled="1"/>
                  </a:gradFill>
                </a:rPr>
                <a:t>이란</a:t>
              </a:r>
            </a:p>
          </p:txBody>
        </p: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731BA0DE-BE1B-48B1-A822-DF785AB8373D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45" name="타원 44">
                <a:extLst>
                  <a:ext uri="{FF2B5EF4-FFF2-40B4-BE49-F238E27FC236}">
                    <a16:creationId xmlns:a16="http://schemas.microsoft.com/office/drawing/2014/main" id="{A3828B93-8584-4393-9BC8-358D800B038E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8" name="Freeform 5">
                <a:extLst>
                  <a:ext uri="{FF2B5EF4-FFF2-40B4-BE49-F238E27FC236}">
                    <a16:creationId xmlns:a16="http://schemas.microsoft.com/office/drawing/2014/main" id="{2ACB891F-9EB3-46DB-96E8-AC138502377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EAFBCF8F-B3D5-4D94-99E6-08ED605257F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51" t="62778"/>
          <a:stretch/>
        </p:blipFill>
        <p:spPr>
          <a:xfrm>
            <a:off x="6736122" y="4682534"/>
            <a:ext cx="3129686" cy="2125226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247660" y="4305300"/>
            <a:ext cx="616941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000" dirty="0"/>
              <a:t>[</a:t>
            </a:r>
            <a:r>
              <a:rPr lang="ko-KR" altLang="en-US" sz="1000" dirty="0"/>
              <a:t>고용노동부 직장내 성희롱 예방</a:t>
            </a:r>
            <a:r>
              <a:rPr lang="en-US" altLang="ko-KR" sz="1000" dirty="0"/>
              <a:t>·</a:t>
            </a:r>
            <a:r>
              <a:rPr lang="ko-KR" altLang="en-US" sz="1000" dirty="0"/>
              <a:t>대응 매뉴얼 中</a:t>
            </a:r>
            <a:r>
              <a:rPr lang="en-US" altLang="ko-KR" sz="1000" dirty="0"/>
              <a:t>]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E699648-5AC4-4FA8-85AB-355F12A46D28}"/>
              </a:ext>
            </a:extLst>
          </p:cNvPr>
          <p:cNvGrpSpPr/>
          <p:nvPr/>
        </p:nvGrpSpPr>
        <p:grpSpPr>
          <a:xfrm>
            <a:off x="745907" y="4841711"/>
            <a:ext cx="5941807" cy="1846659"/>
            <a:chOff x="639939" y="2617487"/>
            <a:chExt cx="7206628" cy="1846659"/>
          </a:xfrm>
        </p:grpSpPr>
        <p:pic>
          <p:nvPicPr>
            <p:cNvPr id="21" name="그래픽 20">
              <a:extLst>
                <a:ext uri="{FF2B5EF4-FFF2-40B4-BE49-F238E27FC236}">
                  <a16:creationId xmlns:a16="http://schemas.microsoft.com/office/drawing/2014/main" id="{E2DFD78B-5556-4B7F-BA5F-2AFF566404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5BDA5C2-88B3-49D7-87E7-E64DB7AEC837}"/>
                </a:ext>
              </a:extLst>
            </p:cNvPr>
            <p:cNvSpPr txBox="1"/>
            <p:nvPr/>
          </p:nvSpPr>
          <p:spPr>
            <a:xfrm>
              <a:off x="841502" y="2617487"/>
              <a:ext cx="7005065" cy="184665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직장 내에서는 </a:t>
              </a:r>
              <a:r>
                <a:rPr lang="ko-KR" altLang="en-US" sz="2000" b="1" kern="0" spc="-100" dirty="0">
                  <a:solidFill>
                    <a:srgbClr val="FF0000"/>
                  </a:solidFill>
                  <a:latin typeface="Century Gothic" panose="020B0502020202020204" pitchFamily="34" charset="0"/>
                  <a:ea typeface="+mj-ea"/>
                </a:rPr>
                <a:t>성인지 감수성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을 제고하기 위한 노력이 </a:t>
              </a:r>
              <a:endParaRPr lang="en-US" altLang="ko-KR" sz="20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endParaRPr>
            </a:p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요구되며</a:t>
              </a:r>
              <a:r>
                <a:rPr lang="en-US" altLang="ko-KR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,</a:t>
              </a:r>
            </a:p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직장 내 성희롱 문제에 대해서는 </a:t>
              </a:r>
              <a:r>
                <a:rPr lang="ko-KR" altLang="en-US" sz="2000" b="1" kern="0" spc="-100" dirty="0">
                  <a:solidFill>
                    <a:srgbClr val="FF0000"/>
                  </a:solidFill>
                  <a:latin typeface="Century Gothic" panose="020B0502020202020204" pitchFamily="34" charset="0"/>
                  <a:ea typeface="+mj-ea"/>
                </a:rPr>
                <a:t>성인지 감수성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을 </a:t>
              </a:r>
              <a:endParaRPr lang="en-US" altLang="ko-KR" sz="20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endParaRPr>
            </a:p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견지한 관점에서 </a:t>
              </a:r>
              <a:endParaRPr lang="en-US" altLang="ko-KR" sz="20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endParaRPr>
            </a:p>
            <a:p>
              <a:pPr>
                <a:spcBef>
                  <a:spcPts val="600"/>
                </a:spcBef>
              </a:pP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예방</a:t>
              </a:r>
              <a:r>
                <a:rPr lang="en-US" altLang="ko-KR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, 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구제</a:t>
              </a:r>
              <a:r>
                <a:rPr lang="en-US" altLang="ko-KR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, </a:t>
              </a:r>
              <a:r>
                <a:rPr lang="ko-KR" altLang="en-US" sz="2000" b="1" kern="0" spc="-1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rPr>
                <a:t>대응하는 것이 중요</a:t>
              </a:r>
              <a:endParaRPr lang="en-US" altLang="ko-KR" sz="2000" b="1" kern="0" spc="-1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1963218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Ⅰ</a:t>
            </a: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성인지 감수성과 직장 내 성희롱의 예방 필요성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A5E73DDC-38F9-43CA-9B88-40A8DD0F4144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87D657BC-8DB1-451E-A3EA-2B3220F8E266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pic>
          <p:nvPicPr>
            <p:cNvPr id="23" name="그래픽 22">
              <a:extLst>
                <a:ext uri="{FF2B5EF4-FFF2-40B4-BE49-F238E27FC236}">
                  <a16:creationId xmlns:a16="http://schemas.microsoft.com/office/drawing/2014/main" id="{982A6087-65D2-4798-8BD2-03617085DD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7B80061-8E18-4B59-9EF1-76116DD9AC07}"/>
                </a:ext>
              </a:extLst>
            </p:cNvPr>
            <p:cNvSpPr txBox="1"/>
            <p:nvPr/>
          </p:nvSpPr>
          <p:spPr>
            <a:xfrm>
              <a:off x="1218333" y="1316066"/>
              <a:ext cx="3103414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rPr>
                <a:t>직장 내 성희롱의 예방 필요성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CE9A6EC-55CB-4B5C-BBBF-1DFD8A560497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4369604F-1624-4E50-9B12-699F45C687CD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62" name="사각형: 둥근 위쪽 모서리 61">
              <a:extLst>
                <a:ext uri="{FF2B5EF4-FFF2-40B4-BE49-F238E27FC236}">
                  <a16:creationId xmlns:a16="http://schemas.microsoft.com/office/drawing/2014/main" id="{7AC63175-32A5-4510-8A09-0E3D7F5F7CDB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DF691C66-0B80-4821-8193-4FA0C2FE1056}"/>
                </a:ext>
              </a:extLst>
            </p:cNvPr>
            <p:cNvSpPr txBox="1"/>
            <p:nvPr/>
          </p:nvSpPr>
          <p:spPr>
            <a:xfrm>
              <a:off x="1151761" y="2058217"/>
              <a:ext cx="2795637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직장 내 성희롱이 발생하면 </a:t>
              </a:r>
            </a:p>
          </p:txBody>
        </p: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71AA8219-D3B8-4675-A6CD-79904D6285EF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65" name="타원 64">
                <a:extLst>
                  <a:ext uri="{FF2B5EF4-FFF2-40B4-BE49-F238E27FC236}">
                    <a16:creationId xmlns:a16="http://schemas.microsoft.com/office/drawing/2014/main" id="{E602028B-039E-4AF8-B453-411FF11E20C5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66" name="Freeform 5">
                <a:extLst>
                  <a:ext uri="{FF2B5EF4-FFF2-40B4-BE49-F238E27FC236}">
                    <a16:creationId xmlns:a16="http://schemas.microsoft.com/office/drawing/2014/main" id="{143F71FA-2E64-4827-82C7-FED805D95CB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sp>
        <p:nvSpPr>
          <p:cNvPr id="6" name="직사각형 5">
            <a:extLst>
              <a:ext uri="{FF2B5EF4-FFF2-40B4-BE49-F238E27FC236}">
                <a16:creationId xmlns:a16="http://schemas.microsoft.com/office/drawing/2014/main" id="{7E5BAA2C-1D80-4A3C-B0D0-C939461BB88F}"/>
              </a:ext>
            </a:extLst>
          </p:cNvPr>
          <p:cNvSpPr/>
          <p:nvPr/>
        </p:nvSpPr>
        <p:spPr>
          <a:xfrm>
            <a:off x="634628" y="2639028"/>
            <a:ext cx="8636744" cy="1192192"/>
          </a:xfrm>
          <a:prstGeom prst="rect">
            <a:avLst/>
          </a:prstGeom>
          <a:solidFill>
            <a:srgbClr val="F7F7F7"/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dist="38100" dir="2700000" algn="tl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587EF91D-FB0C-4B9A-AA01-0FC9540F578E}"/>
              </a:ext>
            </a:extLst>
          </p:cNvPr>
          <p:cNvSpPr/>
          <p:nvPr/>
        </p:nvSpPr>
        <p:spPr>
          <a:xfrm>
            <a:off x="634628" y="3981692"/>
            <a:ext cx="8636744" cy="1192192"/>
          </a:xfrm>
          <a:prstGeom prst="rect">
            <a:avLst/>
          </a:prstGeom>
          <a:solidFill>
            <a:srgbClr val="F7F7F7"/>
          </a:solidFill>
          <a:ln>
            <a:solidFill>
              <a:srgbClr val="90BADC"/>
            </a:solidFill>
          </a:ln>
          <a:effectLst>
            <a:outerShdw dist="38100" dir="2700000" algn="tl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8325F344-5E81-4267-9AEB-8ADC10954B6E}"/>
              </a:ext>
            </a:extLst>
          </p:cNvPr>
          <p:cNvSpPr/>
          <p:nvPr/>
        </p:nvSpPr>
        <p:spPr>
          <a:xfrm>
            <a:off x="634628" y="5324356"/>
            <a:ext cx="8636744" cy="1192192"/>
          </a:xfrm>
          <a:prstGeom prst="rect">
            <a:avLst/>
          </a:prstGeom>
          <a:solidFill>
            <a:srgbClr val="F7F7F7"/>
          </a:solidFill>
          <a:ln>
            <a:solidFill>
              <a:srgbClr val="8FDDBD"/>
            </a:solidFill>
          </a:ln>
          <a:effectLst>
            <a:outerShdw dist="38100" dir="2700000" algn="tl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CF0E8DD0-F839-4CD9-8008-998E4AE01A9D}"/>
              </a:ext>
            </a:extLst>
          </p:cNvPr>
          <p:cNvSpPr/>
          <p:nvPr/>
        </p:nvSpPr>
        <p:spPr>
          <a:xfrm>
            <a:off x="634628" y="2639028"/>
            <a:ext cx="1816472" cy="1192192"/>
          </a:xfrm>
          <a:prstGeom prst="rect">
            <a:avLst/>
          </a:prstGeom>
          <a:solidFill>
            <a:srgbClr val="0F6ACF"/>
          </a:solidFill>
          <a:ln>
            <a:solidFill>
              <a:srgbClr val="0F6A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DF84C2C-3365-423C-8480-CA3C7A1540DF}"/>
              </a:ext>
            </a:extLst>
          </p:cNvPr>
          <p:cNvSpPr txBox="1"/>
          <p:nvPr/>
        </p:nvSpPr>
        <p:spPr>
          <a:xfrm>
            <a:off x="1451928" y="3112014"/>
            <a:ext cx="769441" cy="24622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  <a:cs typeface="+mn-cs"/>
              </a:rPr>
              <a:t>피해자는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64E827CF-BDCE-4B8B-BF41-CAC8A764E5E9}"/>
              </a:ext>
            </a:extLst>
          </p:cNvPr>
          <p:cNvSpPr txBox="1"/>
          <p:nvPr/>
        </p:nvSpPr>
        <p:spPr>
          <a:xfrm>
            <a:off x="2591010" y="2761918"/>
            <a:ext cx="6309420" cy="946413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인간의 존엄성 훼손</a:t>
            </a:r>
            <a:r>
              <a:rPr kumimoji="0" lang="en-US" altLang="ko-KR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신체적 불쾌감이나 정신적</a:t>
            </a:r>
            <a:r>
              <a:rPr kumimoji="0" lang="en-US" altLang="ko-KR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심리적 스트레스</a:t>
            </a:r>
          </a:p>
          <a:p>
            <a:pPr marL="106363" marR="0" lvl="0" algn="l" defTabSz="4572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spc="-15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latin typeface="맑은 고딕"/>
                <a:ea typeface="맑은 고딕"/>
              </a:rPr>
              <a:t>-</a:t>
            </a:r>
            <a:r>
              <a:rPr lang="ko-KR" altLang="en-US" sz="1200" spc="-15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latin typeface="맑은 고딕"/>
                <a:ea typeface="맑은 고딕"/>
              </a:rPr>
              <a:t> </a:t>
            </a:r>
            <a:r>
              <a:rPr kumimoji="0" lang="ko-KR" altLang="en-US" sz="1200" b="0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근로의욕 상실</a:t>
            </a:r>
            <a:r>
              <a:rPr kumimoji="0" lang="en-US" altLang="ko-KR" sz="1200" b="0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200" b="0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원활한 업무 수행 장애         </a:t>
            </a:r>
            <a:r>
              <a:rPr kumimoji="0" lang="en-US" altLang="ko-KR" sz="1200" b="0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- </a:t>
            </a:r>
            <a:r>
              <a:rPr kumimoji="0" lang="ko-KR" altLang="en-US" sz="1200" b="0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자발적</a:t>
            </a:r>
            <a:r>
              <a:rPr kumimoji="0" lang="en-US" altLang="ko-KR" sz="1200" b="0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200" b="0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비자발적 사직 → 생존권 위협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1400" spc="-15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latin typeface="맑은 고딕"/>
                <a:ea typeface="맑은 고딕"/>
              </a:rPr>
              <a:t> </a:t>
            </a: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고용과 근로조건에 있어서 노동력과는 상관없는 요소를 요구하고 수용 거부시 고용상의 </a:t>
            </a:r>
            <a:endParaRPr kumimoji="0" lang="en-US" altLang="ko-KR" sz="1400" b="1" i="0" u="none" strike="noStrike" kern="1200" cap="none" spc="-150" normalizeH="0" baseline="0" noProof="0">
              <a:ln>
                <a:noFill/>
              </a:ln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prstClr val="black"/>
                  </a:gs>
                </a:gsLst>
                <a:lin ang="5400000" scaled="1"/>
              </a:gra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106363" marR="0" lvl="0" algn="l" defTabSz="4572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불이익을 줌으로써 남녀고용 불평등 문제 초래</a:t>
            </a: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4BF9524E-37E0-4E36-81EE-289F50E16BB6}"/>
              </a:ext>
            </a:extLst>
          </p:cNvPr>
          <p:cNvSpPr/>
          <p:nvPr/>
        </p:nvSpPr>
        <p:spPr>
          <a:xfrm>
            <a:off x="634628" y="3981692"/>
            <a:ext cx="1816472" cy="1192192"/>
          </a:xfrm>
          <a:prstGeom prst="rect">
            <a:avLst/>
          </a:prstGeom>
          <a:solidFill>
            <a:srgbClr val="0093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" tIns="0" rIns="0" bIns="0" rtlCol="0" anchor="ctr"/>
          <a:lstStyle/>
          <a:p>
            <a:endParaRPr lang="ko-KR" altLang="en-US" sz="1400" b="1" spc="-100">
              <a:gradFill>
                <a:gsLst>
                  <a:gs pos="100000">
                    <a:prstClr val="white"/>
                  </a:gs>
                  <a:gs pos="100000">
                    <a:srgbClr val="303B4A"/>
                  </a:gs>
                </a:gsLst>
                <a:lin ang="2700000" scaled="1"/>
              </a:gradFill>
              <a:latin typeface="Calibri" panose="020F0502020204030204"/>
              <a:ea typeface="맑은 고딕" panose="020B0503020000020004" pitchFamily="50" charset="-127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4CEB0C64-FDD8-405F-8468-D16142690A03}"/>
              </a:ext>
            </a:extLst>
          </p:cNvPr>
          <p:cNvSpPr txBox="1"/>
          <p:nvPr/>
        </p:nvSpPr>
        <p:spPr>
          <a:xfrm>
            <a:off x="1451928" y="4454678"/>
            <a:ext cx="769441" cy="24622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  <a:cs typeface="+mn-cs"/>
              </a:rPr>
              <a:t>행위자는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67DE2AE-DB6D-44EF-925E-3FD8B3135160}"/>
              </a:ext>
            </a:extLst>
          </p:cNvPr>
          <p:cNvSpPr txBox="1"/>
          <p:nvPr/>
        </p:nvSpPr>
        <p:spPr>
          <a:xfrm>
            <a:off x="2591010" y="4330285"/>
            <a:ext cx="2887009" cy="495007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성희롱 시비에 휘말리게 되면 명예 상실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1400" b="1" spc="-15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latin typeface="맑은 고딕"/>
                <a:ea typeface="맑은 고딕"/>
              </a:rPr>
              <a:t> </a:t>
            </a: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해고 기타 징계조치 </a:t>
            </a: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627DB18E-906E-4381-8999-C0D9ACCE54E9}"/>
              </a:ext>
            </a:extLst>
          </p:cNvPr>
          <p:cNvSpPr/>
          <p:nvPr/>
        </p:nvSpPr>
        <p:spPr>
          <a:xfrm>
            <a:off x="634628" y="5324356"/>
            <a:ext cx="1816472" cy="1192192"/>
          </a:xfrm>
          <a:prstGeom prst="rect">
            <a:avLst/>
          </a:prstGeom>
          <a:solidFill>
            <a:srgbClr val="1BC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" tIns="0" rIns="0" bIns="0" rtlCol="0" anchor="ctr"/>
          <a:lstStyle/>
          <a:p>
            <a:endParaRPr lang="ko-KR" altLang="en-US" sz="1400" b="1" spc="-100">
              <a:gradFill>
                <a:gsLst>
                  <a:gs pos="100000">
                    <a:prstClr val="white"/>
                  </a:gs>
                  <a:gs pos="100000">
                    <a:srgbClr val="303B4A"/>
                  </a:gs>
                </a:gsLst>
                <a:lin ang="2700000" scaled="1"/>
              </a:gradFill>
              <a:latin typeface="Calibri" panose="020F0502020204030204"/>
              <a:ea typeface="맑은 고딕" panose="020B0503020000020004" pitchFamily="50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47CC232-0378-4917-8630-5253C929F264}"/>
              </a:ext>
            </a:extLst>
          </p:cNvPr>
          <p:cNvSpPr txBox="1"/>
          <p:nvPr/>
        </p:nvSpPr>
        <p:spPr>
          <a:xfrm>
            <a:off x="1451928" y="5797342"/>
            <a:ext cx="577081" cy="24622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  <a:cs typeface="+mn-cs"/>
              </a:rPr>
              <a:t>기업은</a:t>
            </a:r>
          </a:p>
        </p:txBody>
      </p:sp>
      <p:sp>
        <p:nvSpPr>
          <p:cNvPr id="50" name="이등변 삼각형 49">
            <a:extLst>
              <a:ext uri="{FF2B5EF4-FFF2-40B4-BE49-F238E27FC236}">
                <a16:creationId xmlns:a16="http://schemas.microsoft.com/office/drawing/2014/main" id="{0FD48E90-3B5F-446D-96EE-4DAC01E1E8C1}"/>
              </a:ext>
            </a:extLst>
          </p:cNvPr>
          <p:cNvSpPr/>
          <p:nvPr/>
        </p:nvSpPr>
        <p:spPr>
          <a:xfrm rot="5400000">
            <a:off x="2263457" y="3206934"/>
            <a:ext cx="79134" cy="5638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1" name="이등변 삼각형 50">
            <a:extLst>
              <a:ext uri="{FF2B5EF4-FFF2-40B4-BE49-F238E27FC236}">
                <a16:creationId xmlns:a16="http://schemas.microsoft.com/office/drawing/2014/main" id="{21DBA475-E575-4F25-A2A9-733E4E1108ED}"/>
              </a:ext>
            </a:extLst>
          </p:cNvPr>
          <p:cNvSpPr/>
          <p:nvPr/>
        </p:nvSpPr>
        <p:spPr>
          <a:xfrm rot="5400000">
            <a:off x="2263457" y="4549598"/>
            <a:ext cx="79134" cy="5638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2" name="이등변 삼각형 51">
            <a:extLst>
              <a:ext uri="{FF2B5EF4-FFF2-40B4-BE49-F238E27FC236}">
                <a16:creationId xmlns:a16="http://schemas.microsoft.com/office/drawing/2014/main" id="{56C2A0EE-7C9E-4C17-A96E-444A24AD9D58}"/>
              </a:ext>
            </a:extLst>
          </p:cNvPr>
          <p:cNvSpPr/>
          <p:nvPr/>
        </p:nvSpPr>
        <p:spPr>
          <a:xfrm rot="5400000">
            <a:off x="2263457" y="5892262"/>
            <a:ext cx="79134" cy="5638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653AC26-2658-40D2-B51D-E5DDE1FBFC0D}"/>
              </a:ext>
            </a:extLst>
          </p:cNvPr>
          <p:cNvSpPr txBox="1"/>
          <p:nvPr/>
        </p:nvSpPr>
        <p:spPr>
          <a:xfrm>
            <a:off x="2591010" y="5672949"/>
            <a:ext cx="3481722" cy="495007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기업의 생산성</a:t>
            </a:r>
            <a:r>
              <a:rPr kumimoji="0" lang="en-US" altLang="ko-KR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인력활용과 인화에 악영향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조사 및 처리시 많은 시간과 비용</a:t>
            </a:r>
            <a:r>
              <a:rPr kumimoji="0" lang="en-US" altLang="ko-KR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인력소모 발생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E1CD736-2AD9-45BB-B954-64653B903FE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7909"/>
          <a:stretch/>
        </p:blipFill>
        <p:spPr>
          <a:xfrm>
            <a:off x="709726" y="2845863"/>
            <a:ext cx="699974" cy="994881"/>
          </a:xfrm>
          <a:prstGeom prst="rect">
            <a:avLst/>
          </a:prstGeom>
        </p:spPr>
      </p:pic>
      <p:pic>
        <p:nvPicPr>
          <p:cNvPr id="67" name="그림 66">
            <a:extLst>
              <a:ext uri="{FF2B5EF4-FFF2-40B4-BE49-F238E27FC236}">
                <a16:creationId xmlns:a16="http://schemas.microsoft.com/office/drawing/2014/main" id="{95D2E116-5920-4A93-9DA7-DA85EA67184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8555"/>
          <a:stretch/>
        </p:blipFill>
        <p:spPr>
          <a:xfrm>
            <a:off x="730769" y="4067175"/>
            <a:ext cx="655684" cy="1111472"/>
          </a:xfrm>
          <a:prstGeom prst="rect">
            <a:avLst/>
          </a:prstGeom>
        </p:spPr>
      </p:pic>
      <p:pic>
        <p:nvPicPr>
          <p:cNvPr id="58" name="그림 57">
            <a:extLst>
              <a:ext uri="{FF2B5EF4-FFF2-40B4-BE49-F238E27FC236}">
                <a16:creationId xmlns:a16="http://schemas.microsoft.com/office/drawing/2014/main" id="{FEBEC8CE-9014-4476-B7FA-65DBC9E7048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7" t="-1" r="48213" b="1386"/>
          <a:stretch/>
        </p:blipFill>
        <p:spPr>
          <a:xfrm>
            <a:off x="676275" y="5669206"/>
            <a:ext cx="690563" cy="847342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1A214E18-40EF-403F-8884-FB13356300C6}"/>
              </a:ext>
            </a:extLst>
          </p:cNvPr>
          <p:cNvSpPr txBox="1"/>
          <p:nvPr/>
        </p:nvSpPr>
        <p:spPr>
          <a:xfrm>
            <a:off x="6371274" y="5672949"/>
            <a:ext cx="2523127" cy="495007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기업의 이미지 추락 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1400" b="1" spc="-15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latin typeface="맑은 고딕"/>
                <a:ea typeface="맑은 고딕"/>
              </a:rPr>
              <a:t> </a:t>
            </a: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손해배상책임 기타 법적 책임 추궁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6D69743-9768-4684-B279-14DA4E6DC796}"/>
              </a:ext>
            </a:extLst>
          </p:cNvPr>
          <p:cNvSpPr txBox="1"/>
          <p:nvPr/>
        </p:nvSpPr>
        <p:spPr>
          <a:xfrm>
            <a:off x="5869468" y="4336697"/>
            <a:ext cx="2710678" cy="21544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민사상 손해배상책임</a:t>
            </a:r>
            <a:r>
              <a:rPr kumimoji="0" lang="en-US" altLang="ko-KR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1" i="0" u="none" strike="noStrike" kern="1200" cap="none" spc="-150" normalizeH="0" baseline="0" noProof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형사상 처벌 등</a:t>
            </a:r>
          </a:p>
        </p:txBody>
      </p:sp>
    </p:spTree>
    <p:extLst>
      <p:ext uri="{BB962C8B-B14F-4D97-AF65-F5344CB8AC3E}">
        <p14:creationId xmlns:p14="http://schemas.microsoft.com/office/powerpoint/2010/main" val="2377213040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>
            <a:extLst>
              <a:ext uri="{FF2B5EF4-FFF2-40B4-BE49-F238E27FC236}">
                <a16:creationId xmlns:a16="http://schemas.microsoft.com/office/drawing/2014/main" id="{C8FA2E53-0205-4042-8386-88A0393806C6}"/>
              </a:ext>
            </a:extLst>
          </p:cNvPr>
          <p:cNvGrpSpPr/>
          <p:nvPr/>
        </p:nvGrpSpPr>
        <p:grpSpPr>
          <a:xfrm>
            <a:off x="1779055" y="2468058"/>
            <a:ext cx="6347892" cy="1837162"/>
            <a:chOff x="1779055" y="2628179"/>
            <a:chExt cx="6347892" cy="183716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C810279-015C-4CE5-B692-FA8B209B936C}"/>
                </a:ext>
              </a:extLst>
            </p:cNvPr>
            <p:cNvSpPr txBox="1"/>
            <p:nvPr/>
          </p:nvSpPr>
          <p:spPr>
            <a:xfrm>
              <a:off x="1779055" y="2628179"/>
              <a:ext cx="6347892" cy="12464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en-US"/>
              </a:defPPr>
              <a:lvl1pPr algn="ctr">
                <a:defRPr sz="2800" b="1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defRPr>
              </a:lvl1pPr>
            </a:lstStyle>
            <a:p>
              <a:pPr>
                <a:spcBef>
                  <a:spcPts val="600"/>
                </a:spcBef>
              </a:pPr>
              <a:r>
                <a:rPr lang="en-US" altLang="ko-KR" sz="40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Ⅱ</a:t>
              </a:r>
            </a:p>
            <a:p>
              <a:pPr>
                <a:spcBef>
                  <a:spcPts val="600"/>
                </a:spcBef>
              </a:pPr>
              <a:r>
                <a:rPr lang="ko-KR" altLang="en-US" sz="3600" spc="-100" dirty="0"/>
                <a:t>직장 내 성희롱 관련 법령의 이해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DC90B08-972B-4AC5-9456-1828D3C1A0F7}"/>
                </a:ext>
              </a:extLst>
            </p:cNvPr>
            <p:cNvSpPr txBox="1"/>
            <p:nvPr/>
          </p:nvSpPr>
          <p:spPr>
            <a:xfrm>
              <a:off x="3348395" y="4080620"/>
              <a:ext cx="3209213" cy="384721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500" b="0" i="0" u="none" strike="noStrike" kern="1200" cap="none" spc="-20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직장 내 성희롱 예방교육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726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indow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" name="그룹 115">
            <a:extLst>
              <a:ext uri="{FF2B5EF4-FFF2-40B4-BE49-F238E27FC236}">
                <a16:creationId xmlns:a16="http://schemas.microsoft.com/office/drawing/2014/main" id="{C3B98058-6970-4675-8E64-DA9A8B50C949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117" name="사각형: 둥근 모서리 116">
              <a:extLst>
                <a:ext uri="{FF2B5EF4-FFF2-40B4-BE49-F238E27FC236}">
                  <a16:creationId xmlns:a16="http://schemas.microsoft.com/office/drawing/2014/main" id="{7708B3EA-1A19-4D81-A820-FA5F8530BF6F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118" name="그래픽 117">
              <a:extLst>
                <a:ext uri="{FF2B5EF4-FFF2-40B4-BE49-F238E27FC236}">
                  <a16:creationId xmlns:a16="http://schemas.microsoft.com/office/drawing/2014/main" id="{8E19864B-41C2-4F74-BBE8-83128294BE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5A1D61E3-0A35-43B1-BD4A-A51F3375AF53}"/>
                </a:ext>
              </a:extLst>
            </p:cNvPr>
            <p:cNvSpPr txBox="1"/>
            <p:nvPr/>
          </p:nvSpPr>
          <p:spPr>
            <a:xfrm>
              <a:off x="1218333" y="1321064"/>
              <a:ext cx="5830122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생각해보기 </a:t>
              </a:r>
              <a:r>
                <a:rPr lang="en-US" altLang="ko-KR" sz="20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_</a:t>
              </a:r>
              <a:r>
                <a:rPr lang="ko-KR" altLang="en-US" sz="20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당사자를 둘러싼 관련 법령 </a:t>
              </a:r>
            </a:p>
          </p:txBody>
        </p:sp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428B6A5E-A53D-43A1-A9D9-13C730B70001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1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F7DA321-3DDA-41D1-AFA8-62241204CC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Ⅱ.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+mj-ea"/>
              </a:rPr>
              <a:t>직장 내 성희롱 관련 법령의 이해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140D5C0-7336-4C24-BE0D-33678A43CD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FAF20D7-ABD5-44B0-A5E2-0F577ECA6048}"/>
              </a:ext>
            </a:extLst>
          </p:cNvPr>
          <p:cNvSpPr/>
          <p:nvPr/>
        </p:nvSpPr>
        <p:spPr>
          <a:xfrm>
            <a:off x="6938566" y="2238375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불법행위</a:t>
            </a:r>
          </a:p>
        </p:txBody>
      </p:sp>
      <p:sp>
        <p:nvSpPr>
          <p:cNvPr id="198" name="직사각형 197">
            <a:extLst>
              <a:ext uri="{FF2B5EF4-FFF2-40B4-BE49-F238E27FC236}">
                <a16:creationId xmlns:a16="http://schemas.microsoft.com/office/drawing/2014/main" id="{83370349-AE8B-4C8F-A26A-BF54EBF766D4}"/>
              </a:ext>
            </a:extLst>
          </p:cNvPr>
          <p:cNvSpPr/>
          <p:nvPr/>
        </p:nvSpPr>
        <p:spPr>
          <a:xfrm>
            <a:off x="6938566" y="2568575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사용자책임</a:t>
            </a:r>
          </a:p>
        </p:txBody>
      </p:sp>
      <p:sp>
        <p:nvSpPr>
          <p:cNvPr id="199" name="직사각형 198">
            <a:extLst>
              <a:ext uri="{FF2B5EF4-FFF2-40B4-BE49-F238E27FC236}">
                <a16:creationId xmlns:a16="http://schemas.microsoft.com/office/drawing/2014/main" id="{D92A44DE-09E6-48EB-BE21-42AE034F4710}"/>
              </a:ext>
            </a:extLst>
          </p:cNvPr>
          <p:cNvSpPr/>
          <p:nvPr/>
        </p:nvSpPr>
        <p:spPr>
          <a:xfrm>
            <a:off x="6938566" y="2898775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손해배상책임</a:t>
            </a:r>
          </a:p>
        </p:txBody>
      </p:sp>
      <p:sp>
        <p:nvSpPr>
          <p:cNvPr id="202" name="직사각형 201">
            <a:extLst>
              <a:ext uri="{FF2B5EF4-FFF2-40B4-BE49-F238E27FC236}">
                <a16:creationId xmlns:a16="http://schemas.microsoft.com/office/drawing/2014/main" id="{5B2D554E-6B9D-494E-9E43-D05D8A43D9C6}"/>
              </a:ext>
            </a:extLst>
          </p:cNvPr>
          <p:cNvSpPr/>
          <p:nvPr/>
        </p:nvSpPr>
        <p:spPr>
          <a:xfrm>
            <a:off x="6938566" y="3228975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증명책임</a:t>
            </a:r>
          </a:p>
        </p:txBody>
      </p:sp>
      <p:sp>
        <p:nvSpPr>
          <p:cNvPr id="208" name="직사각형 207">
            <a:extLst>
              <a:ext uri="{FF2B5EF4-FFF2-40B4-BE49-F238E27FC236}">
                <a16:creationId xmlns:a16="http://schemas.microsoft.com/office/drawing/2014/main" id="{79381532-AC31-47DA-B3AB-59383616CF9B}"/>
              </a:ext>
            </a:extLst>
          </p:cNvPr>
          <p:cNvSpPr/>
          <p:nvPr/>
        </p:nvSpPr>
        <p:spPr>
          <a:xfrm>
            <a:off x="6938566" y="4099983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범죄행위</a:t>
            </a:r>
          </a:p>
        </p:txBody>
      </p:sp>
      <p:sp>
        <p:nvSpPr>
          <p:cNvPr id="209" name="직사각형 208">
            <a:extLst>
              <a:ext uri="{FF2B5EF4-FFF2-40B4-BE49-F238E27FC236}">
                <a16:creationId xmlns:a16="http://schemas.microsoft.com/office/drawing/2014/main" id="{C89CB844-B856-43AD-8A07-0B13A85E2997}"/>
              </a:ext>
            </a:extLst>
          </p:cNvPr>
          <p:cNvSpPr/>
          <p:nvPr/>
        </p:nvSpPr>
        <p:spPr>
          <a:xfrm>
            <a:off x="6938566" y="4430183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처벌</a:t>
            </a:r>
          </a:p>
        </p:txBody>
      </p:sp>
      <p:sp>
        <p:nvSpPr>
          <p:cNvPr id="218" name="직사각형 217">
            <a:extLst>
              <a:ext uri="{FF2B5EF4-FFF2-40B4-BE49-F238E27FC236}">
                <a16:creationId xmlns:a16="http://schemas.microsoft.com/office/drawing/2014/main" id="{2D104529-D0F0-4B60-AF1E-4F62F48CA92D}"/>
              </a:ext>
            </a:extLst>
          </p:cNvPr>
          <p:cNvSpPr/>
          <p:nvPr/>
        </p:nvSpPr>
        <p:spPr>
          <a:xfrm>
            <a:off x="6938566" y="5301191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업무상재해</a:t>
            </a:r>
          </a:p>
        </p:txBody>
      </p:sp>
      <p:sp>
        <p:nvSpPr>
          <p:cNvPr id="223" name="직사각형 222">
            <a:extLst>
              <a:ext uri="{FF2B5EF4-FFF2-40B4-BE49-F238E27FC236}">
                <a16:creationId xmlns:a16="http://schemas.microsoft.com/office/drawing/2014/main" id="{88F8B3C8-5CFC-4E9D-83DE-68816E4F18B8}"/>
              </a:ext>
            </a:extLst>
          </p:cNvPr>
          <p:cNvSpPr/>
          <p:nvPr/>
        </p:nvSpPr>
        <p:spPr>
          <a:xfrm>
            <a:off x="6938566" y="6172200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실업급여</a:t>
            </a:r>
          </a:p>
        </p:txBody>
      </p:sp>
      <p:sp>
        <p:nvSpPr>
          <p:cNvPr id="227" name="직사각형 226">
            <a:extLst>
              <a:ext uri="{FF2B5EF4-FFF2-40B4-BE49-F238E27FC236}">
                <a16:creationId xmlns:a16="http://schemas.microsoft.com/office/drawing/2014/main" id="{15FAB980-491A-445F-A2C0-C94D032B4534}"/>
              </a:ext>
            </a:extLst>
          </p:cNvPr>
          <p:cNvSpPr/>
          <p:nvPr/>
        </p:nvSpPr>
        <p:spPr>
          <a:xfrm>
            <a:off x="567929" y="2238375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직장 내 성희롱 조사</a:t>
            </a:r>
          </a:p>
        </p:txBody>
      </p:sp>
      <p:sp>
        <p:nvSpPr>
          <p:cNvPr id="228" name="직사각형 227">
            <a:extLst>
              <a:ext uri="{FF2B5EF4-FFF2-40B4-BE49-F238E27FC236}">
                <a16:creationId xmlns:a16="http://schemas.microsoft.com/office/drawing/2014/main" id="{655FB400-8B28-42FF-A649-B3ED386B402B}"/>
              </a:ext>
            </a:extLst>
          </p:cNvPr>
          <p:cNvSpPr/>
          <p:nvPr/>
        </p:nvSpPr>
        <p:spPr>
          <a:xfrm>
            <a:off x="567929" y="2568575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피해자 보호조치</a:t>
            </a:r>
          </a:p>
        </p:txBody>
      </p:sp>
      <p:sp>
        <p:nvSpPr>
          <p:cNvPr id="229" name="직사각형 228">
            <a:extLst>
              <a:ext uri="{FF2B5EF4-FFF2-40B4-BE49-F238E27FC236}">
                <a16:creationId xmlns:a16="http://schemas.microsoft.com/office/drawing/2014/main" id="{B68F9453-ABF0-4B4E-9EA0-0B369B97BD31}"/>
              </a:ext>
            </a:extLst>
          </p:cNvPr>
          <p:cNvSpPr/>
          <p:nvPr/>
        </p:nvSpPr>
        <p:spPr>
          <a:xfrm>
            <a:off x="567929" y="2898775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예방교육</a:t>
            </a:r>
          </a:p>
        </p:txBody>
      </p:sp>
      <p:sp>
        <p:nvSpPr>
          <p:cNvPr id="236" name="직사각형 235">
            <a:extLst>
              <a:ext uri="{FF2B5EF4-FFF2-40B4-BE49-F238E27FC236}">
                <a16:creationId xmlns:a16="http://schemas.microsoft.com/office/drawing/2014/main" id="{898992D8-D124-4D2C-8275-05E99D13C9A8}"/>
              </a:ext>
            </a:extLst>
          </p:cNvPr>
          <p:cNvSpPr/>
          <p:nvPr/>
        </p:nvSpPr>
        <p:spPr>
          <a:xfrm>
            <a:off x="567929" y="3634581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징계</a:t>
            </a:r>
          </a:p>
        </p:txBody>
      </p:sp>
      <p:sp>
        <p:nvSpPr>
          <p:cNvPr id="238" name="직사각형 237">
            <a:extLst>
              <a:ext uri="{FF2B5EF4-FFF2-40B4-BE49-F238E27FC236}">
                <a16:creationId xmlns:a16="http://schemas.microsoft.com/office/drawing/2014/main" id="{16FA6DB4-2D50-407F-A075-21C2C0466A38}"/>
              </a:ext>
            </a:extLst>
          </p:cNvPr>
          <p:cNvSpPr/>
          <p:nvPr/>
        </p:nvSpPr>
        <p:spPr>
          <a:xfrm>
            <a:off x="567929" y="3964781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인사발령</a:t>
            </a:r>
          </a:p>
        </p:txBody>
      </p:sp>
      <p:sp>
        <p:nvSpPr>
          <p:cNvPr id="242" name="직사각형 241">
            <a:extLst>
              <a:ext uri="{FF2B5EF4-FFF2-40B4-BE49-F238E27FC236}">
                <a16:creationId xmlns:a16="http://schemas.microsoft.com/office/drawing/2014/main" id="{8F1B4FF9-DBD2-42C1-9544-D9A9B97B383E}"/>
              </a:ext>
            </a:extLst>
          </p:cNvPr>
          <p:cNvSpPr/>
          <p:nvPr/>
        </p:nvSpPr>
        <p:spPr>
          <a:xfrm>
            <a:off x="567929" y="4700587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불리한처우시정신청</a:t>
            </a:r>
          </a:p>
        </p:txBody>
      </p:sp>
      <p:sp>
        <p:nvSpPr>
          <p:cNvPr id="246" name="직사각형 245">
            <a:extLst>
              <a:ext uri="{FF2B5EF4-FFF2-40B4-BE49-F238E27FC236}">
                <a16:creationId xmlns:a16="http://schemas.microsoft.com/office/drawing/2014/main" id="{B160378B-733C-4C23-8DD5-82F381F8D8CC}"/>
              </a:ext>
            </a:extLst>
          </p:cNvPr>
          <p:cNvSpPr/>
          <p:nvPr/>
        </p:nvSpPr>
        <p:spPr>
          <a:xfrm>
            <a:off x="567929" y="5436393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노사협의사항</a:t>
            </a:r>
          </a:p>
        </p:txBody>
      </p:sp>
      <p:sp>
        <p:nvSpPr>
          <p:cNvPr id="250" name="직사각형 249">
            <a:extLst>
              <a:ext uri="{FF2B5EF4-FFF2-40B4-BE49-F238E27FC236}">
                <a16:creationId xmlns:a16="http://schemas.microsoft.com/office/drawing/2014/main" id="{3C2B5B61-1D86-442B-8A5E-B3DD1ED9F51C}"/>
              </a:ext>
            </a:extLst>
          </p:cNvPr>
          <p:cNvSpPr/>
          <p:nvPr/>
        </p:nvSpPr>
        <p:spPr>
          <a:xfrm>
            <a:off x="567929" y="6172200"/>
            <a:ext cx="2393949" cy="2413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#</a:t>
            </a:r>
            <a:r>
              <a:rPr lang="ko-KR" altLang="en-US" sz="110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16200000" scaled="1"/>
                </a:gradFill>
                <a:latin typeface="+mn-ea"/>
              </a:rPr>
              <a:t>안전배려의무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6521F59F-2E4C-46BB-A51E-2F03CF60EA66}"/>
              </a:ext>
            </a:extLst>
          </p:cNvPr>
          <p:cNvGrpSpPr/>
          <p:nvPr/>
        </p:nvGrpSpPr>
        <p:grpSpPr>
          <a:xfrm>
            <a:off x="506413" y="1886548"/>
            <a:ext cx="2516981" cy="284554"/>
            <a:chOff x="506413" y="1886548"/>
            <a:chExt cx="2516981" cy="284554"/>
          </a:xfrm>
        </p:grpSpPr>
        <p:sp>
          <p:nvSpPr>
            <p:cNvPr id="225" name="사각형: 둥근 모서리 224">
              <a:extLst>
                <a:ext uri="{FF2B5EF4-FFF2-40B4-BE49-F238E27FC236}">
                  <a16:creationId xmlns:a16="http://schemas.microsoft.com/office/drawing/2014/main" id="{B338A3C6-D6BE-4FAD-9A7C-50EB17BE2091}"/>
                </a:ext>
              </a:extLst>
            </p:cNvPr>
            <p:cNvSpPr/>
            <p:nvPr/>
          </p:nvSpPr>
          <p:spPr>
            <a:xfrm>
              <a:off x="506413" y="1886548"/>
              <a:ext cx="2516981" cy="284554"/>
            </a:xfrm>
            <a:prstGeom prst="roundRect">
              <a:avLst>
                <a:gd name="adj" fmla="val 50000"/>
              </a:avLst>
            </a:prstGeom>
            <a:solidFill>
              <a:srgbClr val="124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6" name="TextBox 225">
              <a:extLst>
                <a:ext uri="{FF2B5EF4-FFF2-40B4-BE49-F238E27FC236}">
                  <a16:creationId xmlns:a16="http://schemas.microsoft.com/office/drawing/2014/main" id="{A842DB9B-6792-463B-81FE-04BD66C83A20}"/>
                </a:ext>
              </a:extLst>
            </p:cNvPr>
            <p:cNvSpPr txBox="1"/>
            <p:nvPr/>
          </p:nvSpPr>
          <p:spPr>
            <a:xfrm>
              <a:off x="856457" y="1921103"/>
              <a:ext cx="1216680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남녀고용 평등법</a:t>
              </a:r>
            </a:p>
          </p:txBody>
        </p:sp>
        <p:sp>
          <p:nvSpPr>
            <p:cNvPr id="15" name="타원 14">
              <a:extLst>
                <a:ext uri="{FF2B5EF4-FFF2-40B4-BE49-F238E27FC236}">
                  <a16:creationId xmlns:a16="http://schemas.microsoft.com/office/drawing/2014/main" id="{03FA49C9-BDC7-46D3-8898-896AD229200F}"/>
                </a:ext>
              </a:extLst>
            </p:cNvPr>
            <p:cNvSpPr/>
            <p:nvPr/>
          </p:nvSpPr>
          <p:spPr>
            <a:xfrm>
              <a:off x="531813" y="1908969"/>
              <a:ext cx="239712" cy="239712"/>
            </a:xfrm>
            <a:prstGeom prst="ellipse">
              <a:avLst/>
            </a:prstGeom>
            <a:solidFill>
              <a:srgbClr val="0E37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52" name="그룹 251">
              <a:extLst>
                <a:ext uri="{FF2B5EF4-FFF2-40B4-BE49-F238E27FC236}">
                  <a16:creationId xmlns:a16="http://schemas.microsoft.com/office/drawing/2014/main" id="{77BAACF9-9B25-47CB-ADAA-F1A70FD19B94}"/>
                </a:ext>
              </a:extLst>
            </p:cNvPr>
            <p:cNvGrpSpPr/>
            <p:nvPr/>
          </p:nvGrpSpPr>
          <p:grpSpPr>
            <a:xfrm>
              <a:off x="560724" y="1967728"/>
              <a:ext cx="181890" cy="122194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253" name="Rectangle 5">
                <a:extLst>
                  <a:ext uri="{FF2B5EF4-FFF2-40B4-BE49-F238E27FC236}">
                    <a16:creationId xmlns:a16="http://schemas.microsoft.com/office/drawing/2014/main" id="{98D60456-605F-4C6E-B50A-978176792F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4" name="Rectangle 6">
                <a:extLst>
                  <a:ext uri="{FF2B5EF4-FFF2-40B4-BE49-F238E27FC236}">
                    <a16:creationId xmlns:a16="http://schemas.microsoft.com/office/drawing/2014/main" id="{2798418E-B6B5-44F7-AA41-ACC1574D06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5" name="Freeform 7">
                <a:extLst>
                  <a:ext uri="{FF2B5EF4-FFF2-40B4-BE49-F238E27FC236}">
                    <a16:creationId xmlns:a16="http://schemas.microsoft.com/office/drawing/2014/main" id="{F4EAB35B-7C71-4038-8104-960F614CCC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6" name="Freeform 8">
                <a:extLst>
                  <a:ext uri="{FF2B5EF4-FFF2-40B4-BE49-F238E27FC236}">
                    <a16:creationId xmlns:a16="http://schemas.microsoft.com/office/drawing/2014/main" id="{186C00C4-9B79-402F-AFA3-FD5278B1C8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7" name="Freeform 9">
                <a:extLst>
                  <a:ext uri="{FF2B5EF4-FFF2-40B4-BE49-F238E27FC236}">
                    <a16:creationId xmlns:a16="http://schemas.microsoft.com/office/drawing/2014/main" id="{0F606D07-A396-4C86-86AC-80945D9CB2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8" name="Freeform 10">
                <a:extLst>
                  <a:ext uri="{FF2B5EF4-FFF2-40B4-BE49-F238E27FC236}">
                    <a16:creationId xmlns:a16="http://schemas.microsoft.com/office/drawing/2014/main" id="{88D4F734-93AA-43AD-AF16-1587DB447B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03" name="그룹 302">
            <a:extLst>
              <a:ext uri="{FF2B5EF4-FFF2-40B4-BE49-F238E27FC236}">
                <a16:creationId xmlns:a16="http://schemas.microsoft.com/office/drawing/2014/main" id="{08CF6FBA-57BD-43DD-AA2D-AA1CF9034E25}"/>
              </a:ext>
            </a:extLst>
          </p:cNvPr>
          <p:cNvGrpSpPr/>
          <p:nvPr/>
        </p:nvGrpSpPr>
        <p:grpSpPr>
          <a:xfrm>
            <a:off x="506413" y="3282754"/>
            <a:ext cx="2516981" cy="284554"/>
            <a:chOff x="506413" y="1886548"/>
            <a:chExt cx="2516981" cy="284554"/>
          </a:xfrm>
        </p:grpSpPr>
        <p:sp>
          <p:nvSpPr>
            <p:cNvPr id="304" name="사각형: 둥근 모서리 303">
              <a:extLst>
                <a:ext uri="{FF2B5EF4-FFF2-40B4-BE49-F238E27FC236}">
                  <a16:creationId xmlns:a16="http://schemas.microsoft.com/office/drawing/2014/main" id="{461BBE57-5FA4-434E-9452-515ECD56FC4E}"/>
                </a:ext>
              </a:extLst>
            </p:cNvPr>
            <p:cNvSpPr/>
            <p:nvPr/>
          </p:nvSpPr>
          <p:spPr>
            <a:xfrm>
              <a:off x="506413" y="1886548"/>
              <a:ext cx="2516981" cy="284554"/>
            </a:xfrm>
            <a:prstGeom prst="roundRect">
              <a:avLst>
                <a:gd name="adj" fmla="val 50000"/>
              </a:avLst>
            </a:prstGeom>
            <a:solidFill>
              <a:srgbClr val="124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5" name="TextBox 304">
              <a:extLst>
                <a:ext uri="{FF2B5EF4-FFF2-40B4-BE49-F238E27FC236}">
                  <a16:creationId xmlns:a16="http://schemas.microsoft.com/office/drawing/2014/main" id="{4B37F941-6A8A-44F2-B06F-8D8230EFBAF3}"/>
                </a:ext>
              </a:extLst>
            </p:cNvPr>
            <p:cNvSpPr txBox="1"/>
            <p:nvPr/>
          </p:nvSpPr>
          <p:spPr>
            <a:xfrm>
              <a:off x="856457" y="1921103"/>
              <a:ext cx="83356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근로기준법</a:t>
              </a:r>
            </a:p>
          </p:txBody>
        </p:sp>
        <p:sp>
          <p:nvSpPr>
            <p:cNvPr id="306" name="타원 305">
              <a:extLst>
                <a:ext uri="{FF2B5EF4-FFF2-40B4-BE49-F238E27FC236}">
                  <a16:creationId xmlns:a16="http://schemas.microsoft.com/office/drawing/2014/main" id="{28E81C22-6790-42C7-8073-43D5FE4C5FC4}"/>
                </a:ext>
              </a:extLst>
            </p:cNvPr>
            <p:cNvSpPr/>
            <p:nvPr/>
          </p:nvSpPr>
          <p:spPr>
            <a:xfrm>
              <a:off x="531813" y="1908969"/>
              <a:ext cx="239712" cy="239712"/>
            </a:xfrm>
            <a:prstGeom prst="ellipse">
              <a:avLst/>
            </a:prstGeom>
            <a:solidFill>
              <a:srgbClr val="0E37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07" name="그룹 306">
              <a:extLst>
                <a:ext uri="{FF2B5EF4-FFF2-40B4-BE49-F238E27FC236}">
                  <a16:creationId xmlns:a16="http://schemas.microsoft.com/office/drawing/2014/main" id="{2633D5C0-8A75-4D18-8B6E-AAE9B40A5F96}"/>
                </a:ext>
              </a:extLst>
            </p:cNvPr>
            <p:cNvGrpSpPr/>
            <p:nvPr/>
          </p:nvGrpSpPr>
          <p:grpSpPr>
            <a:xfrm>
              <a:off x="560724" y="1967728"/>
              <a:ext cx="181890" cy="122194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308" name="Rectangle 5">
                <a:extLst>
                  <a:ext uri="{FF2B5EF4-FFF2-40B4-BE49-F238E27FC236}">
                    <a16:creationId xmlns:a16="http://schemas.microsoft.com/office/drawing/2014/main" id="{DABC9121-EADE-42C3-8463-DF4F2413E0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9" name="Rectangle 6">
                <a:extLst>
                  <a:ext uri="{FF2B5EF4-FFF2-40B4-BE49-F238E27FC236}">
                    <a16:creationId xmlns:a16="http://schemas.microsoft.com/office/drawing/2014/main" id="{D0FE8A88-65BD-4142-A923-816CB2532A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0" name="Freeform 7">
                <a:extLst>
                  <a:ext uri="{FF2B5EF4-FFF2-40B4-BE49-F238E27FC236}">
                    <a16:creationId xmlns:a16="http://schemas.microsoft.com/office/drawing/2014/main" id="{E2A8D635-816C-4981-8CC6-800E6F9F0B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1" name="Freeform 8">
                <a:extLst>
                  <a:ext uri="{FF2B5EF4-FFF2-40B4-BE49-F238E27FC236}">
                    <a16:creationId xmlns:a16="http://schemas.microsoft.com/office/drawing/2014/main" id="{7F29700D-D3CF-49D1-BDE5-D39CE870CA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2" name="Freeform 9">
                <a:extLst>
                  <a:ext uri="{FF2B5EF4-FFF2-40B4-BE49-F238E27FC236}">
                    <a16:creationId xmlns:a16="http://schemas.microsoft.com/office/drawing/2014/main" id="{33AD6FF7-ABA7-4E53-AF85-2D216904E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3" name="Freeform 10">
                <a:extLst>
                  <a:ext uri="{FF2B5EF4-FFF2-40B4-BE49-F238E27FC236}">
                    <a16:creationId xmlns:a16="http://schemas.microsoft.com/office/drawing/2014/main" id="{19CE8243-ECDE-4EBE-A7F5-30B211CD9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14" name="그룹 313">
            <a:extLst>
              <a:ext uri="{FF2B5EF4-FFF2-40B4-BE49-F238E27FC236}">
                <a16:creationId xmlns:a16="http://schemas.microsoft.com/office/drawing/2014/main" id="{7DED3A1F-240F-4C02-89F0-3601A3DC24D4}"/>
              </a:ext>
            </a:extLst>
          </p:cNvPr>
          <p:cNvGrpSpPr/>
          <p:nvPr/>
        </p:nvGrpSpPr>
        <p:grpSpPr>
          <a:xfrm>
            <a:off x="506413" y="4348760"/>
            <a:ext cx="2516981" cy="284554"/>
            <a:chOff x="506413" y="1886548"/>
            <a:chExt cx="2516981" cy="284554"/>
          </a:xfrm>
        </p:grpSpPr>
        <p:sp>
          <p:nvSpPr>
            <p:cNvPr id="315" name="사각형: 둥근 모서리 314">
              <a:extLst>
                <a:ext uri="{FF2B5EF4-FFF2-40B4-BE49-F238E27FC236}">
                  <a16:creationId xmlns:a16="http://schemas.microsoft.com/office/drawing/2014/main" id="{6218E59F-93FE-4A7A-AD0B-F61988DD2700}"/>
                </a:ext>
              </a:extLst>
            </p:cNvPr>
            <p:cNvSpPr/>
            <p:nvPr/>
          </p:nvSpPr>
          <p:spPr>
            <a:xfrm>
              <a:off x="506413" y="1886548"/>
              <a:ext cx="2516981" cy="284554"/>
            </a:xfrm>
            <a:prstGeom prst="roundRect">
              <a:avLst>
                <a:gd name="adj" fmla="val 50000"/>
              </a:avLst>
            </a:prstGeom>
            <a:solidFill>
              <a:srgbClr val="124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6" name="TextBox 315">
              <a:extLst>
                <a:ext uri="{FF2B5EF4-FFF2-40B4-BE49-F238E27FC236}">
                  <a16:creationId xmlns:a16="http://schemas.microsoft.com/office/drawing/2014/main" id="{8A40B5D9-BC1E-498F-8D25-D516818F4397}"/>
                </a:ext>
              </a:extLst>
            </p:cNvPr>
            <p:cNvSpPr txBox="1"/>
            <p:nvPr/>
          </p:nvSpPr>
          <p:spPr>
            <a:xfrm>
              <a:off x="856457" y="1921103"/>
              <a:ext cx="1000274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노동위원회법</a:t>
              </a:r>
            </a:p>
          </p:txBody>
        </p:sp>
        <p:sp>
          <p:nvSpPr>
            <p:cNvPr id="317" name="타원 316">
              <a:extLst>
                <a:ext uri="{FF2B5EF4-FFF2-40B4-BE49-F238E27FC236}">
                  <a16:creationId xmlns:a16="http://schemas.microsoft.com/office/drawing/2014/main" id="{3DD22E68-7FC9-492D-983E-9F4C30119789}"/>
                </a:ext>
              </a:extLst>
            </p:cNvPr>
            <p:cNvSpPr/>
            <p:nvPr/>
          </p:nvSpPr>
          <p:spPr>
            <a:xfrm>
              <a:off x="531813" y="1908969"/>
              <a:ext cx="239712" cy="239712"/>
            </a:xfrm>
            <a:prstGeom prst="ellipse">
              <a:avLst/>
            </a:prstGeom>
            <a:solidFill>
              <a:srgbClr val="0E37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18" name="그룹 317">
              <a:extLst>
                <a:ext uri="{FF2B5EF4-FFF2-40B4-BE49-F238E27FC236}">
                  <a16:creationId xmlns:a16="http://schemas.microsoft.com/office/drawing/2014/main" id="{E66FF885-600B-41ED-AFB7-D3710CE012B5}"/>
                </a:ext>
              </a:extLst>
            </p:cNvPr>
            <p:cNvGrpSpPr/>
            <p:nvPr/>
          </p:nvGrpSpPr>
          <p:grpSpPr>
            <a:xfrm>
              <a:off x="560724" y="1967728"/>
              <a:ext cx="181890" cy="122194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319" name="Rectangle 5">
                <a:extLst>
                  <a:ext uri="{FF2B5EF4-FFF2-40B4-BE49-F238E27FC236}">
                    <a16:creationId xmlns:a16="http://schemas.microsoft.com/office/drawing/2014/main" id="{315C6C90-DC41-42EF-9E1D-6F064D64FA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0" name="Rectangle 6">
                <a:extLst>
                  <a:ext uri="{FF2B5EF4-FFF2-40B4-BE49-F238E27FC236}">
                    <a16:creationId xmlns:a16="http://schemas.microsoft.com/office/drawing/2014/main" id="{1E1A7F34-CA7F-4752-884F-5F9356B970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1" name="Freeform 7">
                <a:extLst>
                  <a:ext uri="{FF2B5EF4-FFF2-40B4-BE49-F238E27FC236}">
                    <a16:creationId xmlns:a16="http://schemas.microsoft.com/office/drawing/2014/main" id="{D5F6CA2F-175F-4448-8BB0-00E0350932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2" name="Freeform 8">
                <a:extLst>
                  <a:ext uri="{FF2B5EF4-FFF2-40B4-BE49-F238E27FC236}">
                    <a16:creationId xmlns:a16="http://schemas.microsoft.com/office/drawing/2014/main" id="{1E4D4067-2326-4234-A9D3-D5EC31BD66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3" name="Freeform 9">
                <a:extLst>
                  <a:ext uri="{FF2B5EF4-FFF2-40B4-BE49-F238E27FC236}">
                    <a16:creationId xmlns:a16="http://schemas.microsoft.com/office/drawing/2014/main" id="{F23F313E-8B92-495F-B847-396BC311A6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4" name="Freeform 10">
                <a:extLst>
                  <a:ext uri="{FF2B5EF4-FFF2-40B4-BE49-F238E27FC236}">
                    <a16:creationId xmlns:a16="http://schemas.microsoft.com/office/drawing/2014/main" id="{242C23B2-1D8F-4D92-89BC-777A1A37B6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25" name="그룹 324">
            <a:extLst>
              <a:ext uri="{FF2B5EF4-FFF2-40B4-BE49-F238E27FC236}">
                <a16:creationId xmlns:a16="http://schemas.microsoft.com/office/drawing/2014/main" id="{78904F0D-978B-459E-8FED-1E422DF8B6A3}"/>
              </a:ext>
            </a:extLst>
          </p:cNvPr>
          <p:cNvGrpSpPr/>
          <p:nvPr/>
        </p:nvGrpSpPr>
        <p:grpSpPr>
          <a:xfrm>
            <a:off x="506413" y="5084566"/>
            <a:ext cx="2516981" cy="284554"/>
            <a:chOff x="506413" y="1886548"/>
            <a:chExt cx="2516981" cy="284554"/>
          </a:xfrm>
        </p:grpSpPr>
        <p:sp>
          <p:nvSpPr>
            <p:cNvPr id="326" name="사각형: 둥근 모서리 325">
              <a:extLst>
                <a:ext uri="{FF2B5EF4-FFF2-40B4-BE49-F238E27FC236}">
                  <a16:creationId xmlns:a16="http://schemas.microsoft.com/office/drawing/2014/main" id="{3F9B69F3-3EA9-4612-B5C9-4C077291ABF7}"/>
                </a:ext>
              </a:extLst>
            </p:cNvPr>
            <p:cNvSpPr/>
            <p:nvPr/>
          </p:nvSpPr>
          <p:spPr>
            <a:xfrm>
              <a:off x="506413" y="1886548"/>
              <a:ext cx="2516981" cy="284554"/>
            </a:xfrm>
            <a:prstGeom prst="roundRect">
              <a:avLst>
                <a:gd name="adj" fmla="val 50000"/>
              </a:avLst>
            </a:prstGeom>
            <a:solidFill>
              <a:srgbClr val="0093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7" name="TextBox 326">
              <a:extLst>
                <a:ext uri="{FF2B5EF4-FFF2-40B4-BE49-F238E27FC236}">
                  <a16:creationId xmlns:a16="http://schemas.microsoft.com/office/drawing/2014/main" id="{878D24F0-4238-4EB7-9D91-9862063B5F42}"/>
                </a:ext>
              </a:extLst>
            </p:cNvPr>
            <p:cNvSpPr txBox="1"/>
            <p:nvPr/>
          </p:nvSpPr>
          <p:spPr>
            <a:xfrm>
              <a:off x="856457" y="1921103"/>
              <a:ext cx="1000274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근로자참여법</a:t>
              </a:r>
            </a:p>
          </p:txBody>
        </p:sp>
        <p:sp>
          <p:nvSpPr>
            <p:cNvPr id="328" name="타원 327">
              <a:extLst>
                <a:ext uri="{FF2B5EF4-FFF2-40B4-BE49-F238E27FC236}">
                  <a16:creationId xmlns:a16="http://schemas.microsoft.com/office/drawing/2014/main" id="{4476DDD3-8401-4FBF-9E73-5CB26BD141D1}"/>
                </a:ext>
              </a:extLst>
            </p:cNvPr>
            <p:cNvSpPr/>
            <p:nvPr/>
          </p:nvSpPr>
          <p:spPr>
            <a:xfrm>
              <a:off x="531813" y="1908969"/>
              <a:ext cx="239712" cy="239712"/>
            </a:xfrm>
            <a:prstGeom prst="ellipse">
              <a:avLst/>
            </a:prstGeom>
            <a:solidFill>
              <a:srgbClr val="0073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9" name="그룹 328">
              <a:extLst>
                <a:ext uri="{FF2B5EF4-FFF2-40B4-BE49-F238E27FC236}">
                  <a16:creationId xmlns:a16="http://schemas.microsoft.com/office/drawing/2014/main" id="{43A5F894-4A90-479E-A0AD-D2C47F31FD56}"/>
                </a:ext>
              </a:extLst>
            </p:cNvPr>
            <p:cNvGrpSpPr/>
            <p:nvPr/>
          </p:nvGrpSpPr>
          <p:grpSpPr>
            <a:xfrm>
              <a:off x="560724" y="1967728"/>
              <a:ext cx="181890" cy="122194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330" name="Rectangle 5">
                <a:extLst>
                  <a:ext uri="{FF2B5EF4-FFF2-40B4-BE49-F238E27FC236}">
                    <a16:creationId xmlns:a16="http://schemas.microsoft.com/office/drawing/2014/main" id="{175A2244-FA3D-4260-B870-CA3F59F672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1" name="Rectangle 6">
                <a:extLst>
                  <a:ext uri="{FF2B5EF4-FFF2-40B4-BE49-F238E27FC236}">
                    <a16:creationId xmlns:a16="http://schemas.microsoft.com/office/drawing/2014/main" id="{639A81F4-E61A-4AA7-9D75-BE1E23555E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2" name="Freeform 7">
                <a:extLst>
                  <a:ext uri="{FF2B5EF4-FFF2-40B4-BE49-F238E27FC236}">
                    <a16:creationId xmlns:a16="http://schemas.microsoft.com/office/drawing/2014/main" id="{C5FEBC5E-C6B0-4DDF-A408-F008FE3436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3" name="Freeform 8">
                <a:extLst>
                  <a:ext uri="{FF2B5EF4-FFF2-40B4-BE49-F238E27FC236}">
                    <a16:creationId xmlns:a16="http://schemas.microsoft.com/office/drawing/2014/main" id="{EA51169E-F105-4B2A-81E9-11C5045797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4" name="Freeform 9">
                <a:extLst>
                  <a:ext uri="{FF2B5EF4-FFF2-40B4-BE49-F238E27FC236}">
                    <a16:creationId xmlns:a16="http://schemas.microsoft.com/office/drawing/2014/main" id="{5746AAC4-F824-475F-90B7-E5DA187304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5" name="Freeform 10">
                <a:extLst>
                  <a:ext uri="{FF2B5EF4-FFF2-40B4-BE49-F238E27FC236}">
                    <a16:creationId xmlns:a16="http://schemas.microsoft.com/office/drawing/2014/main" id="{79D64678-FF6D-434E-A56C-112440123B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36" name="그룹 335">
            <a:extLst>
              <a:ext uri="{FF2B5EF4-FFF2-40B4-BE49-F238E27FC236}">
                <a16:creationId xmlns:a16="http://schemas.microsoft.com/office/drawing/2014/main" id="{74519430-E547-4497-8A31-EB6D473FB825}"/>
              </a:ext>
            </a:extLst>
          </p:cNvPr>
          <p:cNvGrpSpPr/>
          <p:nvPr/>
        </p:nvGrpSpPr>
        <p:grpSpPr>
          <a:xfrm>
            <a:off x="506413" y="5820373"/>
            <a:ext cx="2516981" cy="284554"/>
            <a:chOff x="506413" y="1886548"/>
            <a:chExt cx="2516981" cy="284554"/>
          </a:xfrm>
        </p:grpSpPr>
        <p:sp>
          <p:nvSpPr>
            <p:cNvPr id="337" name="사각형: 둥근 모서리 336">
              <a:extLst>
                <a:ext uri="{FF2B5EF4-FFF2-40B4-BE49-F238E27FC236}">
                  <a16:creationId xmlns:a16="http://schemas.microsoft.com/office/drawing/2014/main" id="{5B835098-8315-4697-AEB4-4EA60166FA0E}"/>
                </a:ext>
              </a:extLst>
            </p:cNvPr>
            <p:cNvSpPr/>
            <p:nvPr/>
          </p:nvSpPr>
          <p:spPr>
            <a:xfrm>
              <a:off x="506413" y="1886548"/>
              <a:ext cx="2516981" cy="284554"/>
            </a:xfrm>
            <a:prstGeom prst="roundRect">
              <a:avLst>
                <a:gd name="adj" fmla="val 50000"/>
              </a:avLst>
            </a:prstGeom>
            <a:solidFill>
              <a:srgbClr val="0093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8" name="TextBox 337">
              <a:extLst>
                <a:ext uri="{FF2B5EF4-FFF2-40B4-BE49-F238E27FC236}">
                  <a16:creationId xmlns:a16="http://schemas.microsoft.com/office/drawing/2014/main" id="{ECC3414C-685C-4340-A55E-DD99FA7564BB}"/>
                </a:ext>
              </a:extLst>
            </p:cNvPr>
            <p:cNvSpPr txBox="1"/>
            <p:nvPr/>
          </p:nvSpPr>
          <p:spPr>
            <a:xfrm>
              <a:off x="856457" y="1921103"/>
              <a:ext cx="1216680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산업안전 보건법</a:t>
              </a:r>
            </a:p>
          </p:txBody>
        </p:sp>
        <p:sp>
          <p:nvSpPr>
            <p:cNvPr id="339" name="타원 338">
              <a:extLst>
                <a:ext uri="{FF2B5EF4-FFF2-40B4-BE49-F238E27FC236}">
                  <a16:creationId xmlns:a16="http://schemas.microsoft.com/office/drawing/2014/main" id="{5711BCD7-8B62-42FE-8020-12C150122C79}"/>
                </a:ext>
              </a:extLst>
            </p:cNvPr>
            <p:cNvSpPr/>
            <p:nvPr/>
          </p:nvSpPr>
          <p:spPr>
            <a:xfrm>
              <a:off x="531813" y="1908969"/>
              <a:ext cx="239712" cy="239712"/>
            </a:xfrm>
            <a:prstGeom prst="ellipse">
              <a:avLst/>
            </a:prstGeom>
            <a:solidFill>
              <a:srgbClr val="0073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40" name="그룹 339">
              <a:extLst>
                <a:ext uri="{FF2B5EF4-FFF2-40B4-BE49-F238E27FC236}">
                  <a16:creationId xmlns:a16="http://schemas.microsoft.com/office/drawing/2014/main" id="{C4BDC02D-5CD3-4B2D-B0BF-C5F3CD28816F}"/>
                </a:ext>
              </a:extLst>
            </p:cNvPr>
            <p:cNvGrpSpPr/>
            <p:nvPr/>
          </p:nvGrpSpPr>
          <p:grpSpPr>
            <a:xfrm>
              <a:off x="560724" y="1967728"/>
              <a:ext cx="181890" cy="122194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341" name="Rectangle 5">
                <a:extLst>
                  <a:ext uri="{FF2B5EF4-FFF2-40B4-BE49-F238E27FC236}">
                    <a16:creationId xmlns:a16="http://schemas.microsoft.com/office/drawing/2014/main" id="{0FBD77A9-35A8-41BE-9C1D-6E1FC19986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2" name="Rectangle 6">
                <a:extLst>
                  <a:ext uri="{FF2B5EF4-FFF2-40B4-BE49-F238E27FC236}">
                    <a16:creationId xmlns:a16="http://schemas.microsoft.com/office/drawing/2014/main" id="{5FC487B1-40E3-4648-BE16-1DE354ECE9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3" name="Freeform 7">
                <a:extLst>
                  <a:ext uri="{FF2B5EF4-FFF2-40B4-BE49-F238E27FC236}">
                    <a16:creationId xmlns:a16="http://schemas.microsoft.com/office/drawing/2014/main" id="{5A0575C5-37B0-4AF9-BCD9-D49A7FDAF6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4" name="Freeform 8">
                <a:extLst>
                  <a:ext uri="{FF2B5EF4-FFF2-40B4-BE49-F238E27FC236}">
                    <a16:creationId xmlns:a16="http://schemas.microsoft.com/office/drawing/2014/main" id="{B235B2B5-B761-45AD-BE01-5C35F93A6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5" name="Freeform 9">
                <a:extLst>
                  <a:ext uri="{FF2B5EF4-FFF2-40B4-BE49-F238E27FC236}">
                    <a16:creationId xmlns:a16="http://schemas.microsoft.com/office/drawing/2014/main" id="{FB43B22C-53D2-4C5D-AF3F-E08AD589AF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6" name="Freeform 10">
                <a:extLst>
                  <a:ext uri="{FF2B5EF4-FFF2-40B4-BE49-F238E27FC236}">
                    <a16:creationId xmlns:a16="http://schemas.microsoft.com/office/drawing/2014/main" id="{8050AFE2-31DB-459F-B9F1-E4C7B0E136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91" name="그룹 390">
            <a:extLst>
              <a:ext uri="{FF2B5EF4-FFF2-40B4-BE49-F238E27FC236}">
                <a16:creationId xmlns:a16="http://schemas.microsoft.com/office/drawing/2014/main" id="{8F1A4C5D-0265-4572-BA9B-2D96B3C8EC68}"/>
              </a:ext>
            </a:extLst>
          </p:cNvPr>
          <p:cNvGrpSpPr/>
          <p:nvPr/>
        </p:nvGrpSpPr>
        <p:grpSpPr>
          <a:xfrm>
            <a:off x="6877050" y="5820373"/>
            <a:ext cx="2516981" cy="284554"/>
            <a:chOff x="506413" y="1886548"/>
            <a:chExt cx="2516981" cy="284554"/>
          </a:xfrm>
        </p:grpSpPr>
        <p:sp>
          <p:nvSpPr>
            <p:cNvPr id="392" name="사각형: 둥근 모서리 391">
              <a:extLst>
                <a:ext uri="{FF2B5EF4-FFF2-40B4-BE49-F238E27FC236}">
                  <a16:creationId xmlns:a16="http://schemas.microsoft.com/office/drawing/2014/main" id="{548D8B2A-EDEE-41F2-BD5F-D08F21F5172A}"/>
                </a:ext>
              </a:extLst>
            </p:cNvPr>
            <p:cNvSpPr/>
            <p:nvPr/>
          </p:nvSpPr>
          <p:spPr>
            <a:xfrm>
              <a:off x="506413" y="1886548"/>
              <a:ext cx="2516981" cy="284554"/>
            </a:xfrm>
            <a:prstGeom prst="roundRect">
              <a:avLst>
                <a:gd name="adj" fmla="val 50000"/>
              </a:avLst>
            </a:prstGeom>
            <a:solidFill>
              <a:srgbClr val="4F4F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3" name="TextBox 392">
              <a:extLst>
                <a:ext uri="{FF2B5EF4-FFF2-40B4-BE49-F238E27FC236}">
                  <a16:creationId xmlns:a16="http://schemas.microsoft.com/office/drawing/2014/main" id="{3BFCDD27-689E-4465-8E36-7173CEABAC32}"/>
                </a:ext>
              </a:extLst>
            </p:cNvPr>
            <p:cNvSpPr txBox="1"/>
            <p:nvPr/>
          </p:nvSpPr>
          <p:spPr>
            <a:xfrm>
              <a:off x="856457" y="1921103"/>
              <a:ext cx="83356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고용보험법</a:t>
              </a:r>
            </a:p>
          </p:txBody>
        </p:sp>
        <p:sp>
          <p:nvSpPr>
            <p:cNvPr id="394" name="타원 393">
              <a:extLst>
                <a:ext uri="{FF2B5EF4-FFF2-40B4-BE49-F238E27FC236}">
                  <a16:creationId xmlns:a16="http://schemas.microsoft.com/office/drawing/2014/main" id="{7CA17D03-FA46-4D1E-9DB5-DC8354DC6262}"/>
                </a:ext>
              </a:extLst>
            </p:cNvPr>
            <p:cNvSpPr/>
            <p:nvPr/>
          </p:nvSpPr>
          <p:spPr>
            <a:xfrm>
              <a:off x="531813" y="1908969"/>
              <a:ext cx="239712" cy="23971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95" name="그룹 394">
              <a:extLst>
                <a:ext uri="{FF2B5EF4-FFF2-40B4-BE49-F238E27FC236}">
                  <a16:creationId xmlns:a16="http://schemas.microsoft.com/office/drawing/2014/main" id="{CDE51855-1D6D-4413-8833-9E90F606CAC8}"/>
                </a:ext>
              </a:extLst>
            </p:cNvPr>
            <p:cNvGrpSpPr/>
            <p:nvPr/>
          </p:nvGrpSpPr>
          <p:grpSpPr>
            <a:xfrm>
              <a:off x="560724" y="1967728"/>
              <a:ext cx="181890" cy="122194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396" name="Rectangle 5">
                <a:extLst>
                  <a:ext uri="{FF2B5EF4-FFF2-40B4-BE49-F238E27FC236}">
                    <a16:creationId xmlns:a16="http://schemas.microsoft.com/office/drawing/2014/main" id="{80409D33-37E7-41B4-9E63-4DDBD1016C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7" name="Rectangle 6">
                <a:extLst>
                  <a:ext uri="{FF2B5EF4-FFF2-40B4-BE49-F238E27FC236}">
                    <a16:creationId xmlns:a16="http://schemas.microsoft.com/office/drawing/2014/main" id="{CEFA821F-755D-4177-A904-FC1B95BA70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8" name="Freeform 7">
                <a:extLst>
                  <a:ext uri="{FF2B5EF4-FFF2-40B4-BE49-F238E27FC236}">
                    <a16:creationId xmlns:a16="http://schemas.microsoft.com/office/drawing/2014/main" id="{69CCECE6-6C1E-4EF6-9177-916F08A24D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9" name="Freeform 8">
                <a:extLst>
                  <a:ext uri="{FF2B5EF4-FFF2-40B4-BE49-F238E27FC236}">
                    <a16:creationId xmlns:a16="http://schemas.microsoft.com/office/drawing/2014/main" id="{819045E0-85E3-40DC-A121-19236A9B91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0" name="Freeform 9">
                <a:extLst>
                  <a:ext uri="{FF2B5EF4-FFF2-40B4-BE49-F238E27FC236}">
                    <a16:creationId xmlns:a16="http://schemas.microsoft.com/office/drawing/2014/main" id="{A60E82D8-5AB3-4925-B4E6-53C4C72233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1" name="Freeform 10">
                <a:extLst>
                  <a:ext uri="{FF2B5EF4-FFF2-40B4-BE49-F238E27FC236}">
                    <a16:creationId xmlns:a16="http://schemas.microsoft.com/office/drawing/2014/main" id="{2F94FCC4-60E3-412E-999A-DF8B68436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02" name="그룹 401">
            <a:extLst>
              <a:ext uri="{FF2B5EF4-FFF2-40B4-BE49-F238E27FC236}">
                <a16:creationId xmlns:a16="http://schemas.microsoft.com/office/drawing/2014/main" id="{D3A43785-7CAF-41BB-92A1-00CEB4C648C2}"/>
              </a:ext>
            </a:extLst>
          </p:cNvPr>
          <p:cNvGrpSpPr/>
          <p:nvPr/>
        </p:nvGrpSpPr>
        <p:grpSpPr>
          <a:xfrm>
            <a:off x="6877050" y="4949364"/>
            <a:ext cx="2516981" cy="284554"/>
            <a:chOff x="506413" y="1886548"/>
            <a:chExt cx="2516981" cy="284554"/>
          </a:xfrm>
        </p:grpSpPr>
        <p:sp>
          <p:nvSpPr>
            <p:cNvPr id="403" name="사각형: 둥근 모서리 402">
              <a:extLst>
                <a:ext uri="{FF2B5EF4-FFF2-40B4-BE49-F238E27FC236}">
                  <a16:creationId xmlns:a16="http://schemas.microsoft.com/office/drawing/2014/main" id="{92EA07E8-6372-4C3E-BC26-5B8B2A347A43}"/>
                </a:ext>
              </a:extLst>
            </p:cNvPr>
            <p:cNvSpPr/>
            <p:nvPr/>
          </p:nvSpPr>
          <p:spPr>
            <a:xfrm>
              <a:off x="506413" y="1886548"/>
              <a:ext cx="2516981" cy="284554"/>
            </a:xfrm>
            <a:prstGeom prst="roundRect">
              <a:avLst>
                <a:gd name="adj" fmla="val 50000"/>
              </a:avLst>
            </a:prstGeom>
            <a:solidFill>
              <a:srgbClr val="4F4F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4" name="TextBox 403">
              <a:extLst>
                <a:ext uri="{FF2B5EF4-FFF2-40B4-BE49-F238E27FC236}">
                  <a16:creationId xmlns:a16="http://schemas.microsoft.com/office/drawing/2014/main" id="{7C289D4A-FC39-4491-ACBC-3C190D5197B1}"/>
                </a:ext>
              </a:extLst>
            </p:cNvPr>
            <p:cNvSpPr txBox="1"/>
            <p:nvPr/>
          </p:nvSpPr>
          <p:spPr>
            <a:xfrm>
              <a:off x="856457" y="1921103"/>
              <a:ext cx="500137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산재법</a:t>
              </a:r>
            </a:p>
          </p:txBody>
        </p:sp>
        <p:sp>
          <p:nvSpPr>
            <p:cNvPr id="405" name="타원 404">
              <a:extLst>
                <a:ext uri="{FF2B5EF4-FFF2-40B4-BE49-F238E27FC236}">
                  <a16:creationId xmlns:a16="http://schemas.microsoft.com/office/drawing/2014/main" id="{DFEBD274-8CBB-4693-8634-0E2893AAEE44}"/>
                </a:ext>
              </a:extLst>
            </p:cNvPr>
            <p:cNvSpPr/>
            <p:nvPr/>
          </p:nvSpPr>
          <p:spPr>
            <a:xfrm>
              <a:off x="531813" y="1908969"/>
              <a:ext cx="239712" cy="23971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06" name="그룹 405">
              <a:extLst>
                <a:ext uri="{FF2B5EF4-FFF2-40B4-BE49-F238E27FC236}">
                  <a16:creationId xmlns:a16="http://schemas.microsoft.com/office/drawing/2014/main" id="{3179E3BE-0616-4C20-8C03-6DB61FA4FBC5}"/>
                </a:ext>
              </a:extLst>
            </p:cNvPr>
            <p:cNvGrpSpPr/>
            <p:nvPr/>
          </p:nvGrpSpPr>
          <p:grpSpPr>
            <a:xfrm>
              <a:off x="560724" y="1967728"/>
              <a:ext cx="181890" cy="122194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407" name="Rectangle 5">
                <a:extLst>
                  <a:ext uri="{FF2B5EF4-FFF2-40B4-BE49-F238E27FC236}">
                    <a16:creationId xmlns:a16="http://schemas.microsoft.com/office/drawing/2014/main" id="{D447D175-675F-414F-A9A2-8A19E050D8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8" name="Rectangle 6">
                <a:extLst>
                  <a:ext uri="{FF2B5EF4-FFF2-40B4-BE49-F238E27FC236}">
                    <a16:creationId xmlns:a16="http://schemas.microsoft.com/office/drawing/2014/main" id="{54C194CA-5D51-46E8-B9E6-9499D2EA05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9" name="Freeform 7">
                <a:extLst>
                  <a:ext uri="{FF2B5EF4-FFF2-40B4-BE49-F238E27FC236}">
                    <a16:creationId xmlns:a16="http://schemas.microsoft.com/office/drawing/2014/main" id="{59F9F3BA-95CF-4471-BF4D-3756D1F5D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0" name="Freeform 8">
                <a:extLst>
                  <a:ext uri="{FF2B5EF4-FFF2-40B4-BE49-F238E27FC236}">
                    <a16:creationId xmlns:a16="http://schemas.microsoft.com/office/drawing/2014/main" id="{AA3D22C8-1273-41FF-8CE1-2EA0252CE5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1" name="Freeform 9">
                <a:extLst>
                  <a:ext uri="{FF2B5EF4-FFF2-40B4-BE49-F238E27FC236}">
                    <a16:creationId xmlns:a16="http://schemas.microsoft.com/office/drawing/2014/main" id="{682F90F0-D935-4208-9D01-9872A3E2B2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2" name="Freeform 10">
                <a:extLst>
                  <a:ext uri="{FF2B5EF4-FFF2-40B4-BE49-F238E27FC236}">
                    <a16:creationId xmlns:a16="http://schemas.microsoft.com/office/drawing/2014/main" id="{99B9234B-E857-478A-8312-A02713B9BE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13" name="그룹 412">
            <a:extLst>
              <a:ext uri="{FF2B5EF4-FFF2-40B4-BE49-F238E27FC236}">
                <a16:creationId xmlns:a16="http://schemas.microsoft.com/office/drawing/2014/main" id="{35B9C3FC-9FC9-4878-A201-9B3CDA3BB734}"/>
              </a:ext>
            </a:extLst>
          </p:cNvPr>
          <p:cNvGrpSpPr/>
          <p:nvPr/>
        </p:nvGrpSpPr>
        <p:grpSpPr>
          <a:xfrm>
            <a:off x="6877050" y="3748156"/>
            <a:ext cx="2516981" cy="284554"/>
            <a:chOff x="506413" y="1886548"/>
            <a:chExt cx="2516981" cy="284554"/>
          </a:xfrm>
        </p:grpSpPr>
        <p:sp>
          <p:nvSpPr>
            <p:cNvPr id="414" name="사각형: 둥근 모서리 413">
              <a:extLst>
                <a:ext uri="{FF2B5EF4-FFF2-40B4-BE49-F238E27FC236}">
                  <a16:creationId xmlns:a16="http://schemas.microsoft.com/office/drawing/2014/main" id="{8B9279BC-1C73-4CA1-BBCD-7FC0DA8480EB}"/>
                </a:ext>
              </a:extLst>
            </p:cNvPr>
            <p:cNvSpPr/>
            <p:nvPr/>
          </p:nvSpPr>
          <p:spPr>
            <a:xfrm>
              <a:off x="506413" y="1886548"/>
              <a:ext cx="2516981" cy="284554"/>
            </a:xfrm>
            <a:prstGeom prst="roundRect">
              <a:avLst>
                <a:gd name="adj" fmla="val 50000"/>
              </a:avLst>
            </a:prstGeom>
            <a:solidFill>
              <a:srgbClr val="1BC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5" name="TextBox 414">
              <a:extLst>
                <a:ext uri="{FF2B5EF4-FFF2-40B4-BE49-F238E27FC236}">
                  <a16:creationId xmlns:a16="http://schemas.microsoft.com/office/drawing/2014/main" id="{FF9A8713-F81C-4F63-812E-6DD4259B0640}"/>
                </a:ext>
              </a:extLst>
            </p:cNvPr>
            <p:cNvSpPr txBox="1"/>
            <p:nvPr/>
          </p:nvSpPr>
          <p:spPr>
            <a:xfrm>
              <a:off x="856457" y="1921103"/>
              <a:ext cx="136736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4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형법</a:t>
              </a:r>
              <a:r>
                <a:rPr lang="en-US" altLang="ko-KR" sz="14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,</a:t>
              </a:r>
              <a:r>
                <a:rPr lang="ko-KR" altLang="en-US" sz="14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성폭력처벌법</a:t>
              </a:r>
            </a:p>
          </p:txBody>
        </p:sp>
        <p:sp>
          <p:nvSpPr>
            <p:cNvPr id="416" name="타원 415">
              <a:extLst>
                <a:ext uri="{FF2B5EF4-FFF2-40B4-BE49-F238E27FC236}">
                  <a16:creationId xmlns:a16="http://schemas.microsoft.com/office/drawing/2014/main" id="{8620070F-58D1-40A9-92F5-E43DAF334E08}"/>
                </a:ext>
              </a:extLst>
            </p:cNvPr>
            <p:cNvSpPr/>
            <p:nvPr/>
          </p:nvSpPr>
          <p:spPr>
            <a:xfrm>
              <a:off x="531813" y="1908969"/>
              <a:ext cx="239712" cy="239712"/>
            </a:xfrm>
            <a:prstGeom prst="ellipse">
              <a:avLst/>
            </a:prstGeom>
            <a:solidFill>
              <a:srgbClr val="169E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17" name="그룹 416">
              <a:extLst>
                <a:ext uri="{FF2B5EF4-FFF2-40B4-BE49-F238E27FC236}">
                  <a16:creationId xmlns:a16="http://schemas.microsoft.com/office/drawing/2014/main" id="{7AD0F186-F7C1-4C79-87D8-C21751E13906}"/>
                </a:ext>
              </a:extLst>
            </p:cNvPr>
            <p:cNvGrpSpPr/>
            <p:nvPr/>
          </p:nvGrpSpPr>
          <p:grpSpPr>
            <a:xfrm>
              <a:off x="560724" y="1967728"/>
              <a:ext cx="181890" cy="122194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418" name="Rectangle 5">
                <a:extLst>
                  <a:ext uri="{FF2B5EF4-FFF2-40B4-BE49-F238E27FC236}">
                    <a16:creationId xmlns:a16="http://schemas.microsoft.com/office/drawing/2014/main" id="{840918D6-25AF-4A7A-A7D9-C5992366A3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9" name="Rectangle 6">
                <a:extLst>
                  <a:ext uri="{FF2B5EF4-FFF2-40B4-BE49-F238E27FC236}">
                    <a16:creationId xmlns:a16="http://schemas.microsoft.com/office/drawing/2014/main" id="{65026CEC-9208-43CB-9612-4576CB5092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0" name="Freeform 7">
                <a:extLst>
                  <a:ext uri="{FF2B5EF4-FFF2-40B4-BE49-F238E27FC236}">
                    <a16:creationId xmlns:a16="http://schemas.microsoft.com/office/drawing/2014/main" id="{1457DE02-B1D0-448F-8446-E21E006210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1" name="Freeform 8">
                <a:extLst>
                  <a:ext uri="{FF2B5EF4-FFF2-40B4-BE49-F238E27FC236}">
                    <a16:creationId xmlns:a16="http://schemas.microsoft.com/office/drawing/2014/main" id="{2D01FFD4-C839-4F10-A63E-C81FAA5B73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2" name="Freeform 9">
                <a:extLst>
                  <a:ext uri="{FF2B5EF4-FFF2-40B4-BE49-F238E27FC236}">
                    <a16:creationId xmlns:a16="http://schemas.microsoft.com/office/drawing/2014/main" id="{DCA07527-C64A-456B-B517-1FEDCA2B7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3" name="Freeform 10">
                <a:extLst>
                  <a:ext uri="{FF2B5EF4-FFF2-40B4-BE49-F238E27FC236}">
                    <a16:creationId xmlns:a16="http://schemas.microsoft.com/office/drawing/2014/main" id="{80A542FC-A9C3-4F15-940D-287EADE3F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24" name="그룹 423">
            <a:extLst>
              <a:ext uri="{FF2B5EF4-FFF2-40B4-BE49-F238E27FC236}">
                <a16:creationId xmlns:a16="http://schemas.microsoft.com/office/drawing/2014/main" id="{F9E1197F-E2EE-4CF2-887F-BD8193C39B2F}"/>
              </a:ext>
            </a:extLst>
          </p:cNvPr>
          <p:cNvGrpSpPr/>
          <p:nvPr/>
        </p:nvGrpSpPr>
        <p:grpSpPr>
          <a:xfrm>
            <a:off x="6877050" y="1886548"/>
            <a:ext cx="2516981" cy="284554"/>
            <a:chOff x="506413" y="1886548"/>
            <a:chExt cx="2516981" cy="284554"/>
          </a:xfrm>
        </p:grpSpPr>
        <p:sp>
          <p:nvSpPr>
            <p:cNvPr id="425" name="사각형: 둥근 모서리 424">
              <a:extLst>
                <a:ext uri="{FF2B5EF4-FFF2-40B4-BE49-F238E27FC236}">
                  <a16:creationId xmlns:a16="http://schemas.microsoft.com/office/drawing/2014/main" id="{C16B3AB8-D12C-46C5-85F9-01FE2E6E8074}"/>
                </a:ext>
              </a:extLst>
            </p:cNvPr>
            <p:cNvSpPr/>
            <p:nvPr/>
          </p:nvSpPr>
          <p:spPr>
            <a:xfrm>
              <a:off x="506413" y="1886548"/>
              <a:ext cx="2516981" cy="284554"/>
            </a:xfrm>
            <a:prstGeom prst="roundRect">
              <a:avLst>
                <a:gd name="adj" fmla="val 50000"/>
              </a:avLst>
            </a:prstGeom>
            <a:solidFill>
              <a:srgbClr val="1BC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6" name="TextBox 425">
              <a:extLst>
                <a:ext uri="{FF2B5EF4-FFF2-40B4-BE49-F238E27FC236}">
                  <a16:creationId xmlns:a16="http://schemas.microsoft.com/office/drawing/2014/main" id="{43E186F0-A7F9-468A-A02E-102B9D515639}"/>
                </a:ext>
              </a:extLst>
            </p:cNvPr>
            <p:cNvSpPr txBox="1"/>
            <p:nvPr/>
          </p:nvSpPr>
          <p:spPr>
            <a:xfrm>
              <a:off x="856457" y="1921103"/>
              <a:ext cx="1200650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민법</a:t>
              </a:r>
              <a:r>
                <a:rPr lang="en-US" altLang="ko-KR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,</a:t>
              </a:r>
              <a:r>
                <a:rPr lang="ko-KR" altLang="en-US" sz="1400" b="1" spc="-100">
                  <a:gradFill>
                    <a:gsLst>
                      <a:gs pos="100000">
                        <a:schemeClr val="bg1"/>
                      </a:gs>
                      <a:gs pos="100000">
                        <a:prstClr val="white">
                          <a:lumMod val="95000"/>
                        </a:prstClr>
                      </a:gs>
                    </a:gsLst>
                    <a:lin ang="16200000" scaled="1"/>
                  </a:gradFill>
                </a:rPr>
                <a:t>민사소송법</a:t>
              </a:r>
            </a:p>
          </p:txBody>
        </p:sp>
        <p:sp>
          <p:nvSpPr>
            <p:cNvPr id="427" name="타원 426">
              <a:extLst>
                <a:ext uri="{FF2B5EF4-FFF2-40B4-BE49-F238E27FC236}">
                  <a16:creationId xmlns:a16="http://schemas.microsoft.com/office/drawing/2014/main" id="{2FDCFD00-C6D0-48B0-8D6A-D7CD8DDDAB8D}"/>
                </a:ext>
              </a:extLst>
            </p:cNvPr>
            <p:cNvSpPr/>
            <p:nvPr/>
          </p:nvSpPr>
          <p:spPr>
            <a:xfrm>
              <a:off x="531813" y="1908969"/>
              <a:ext cx="239712" cy="239712"/>
            </a:xfrm>
            <a:prstGeom prst="ellipse">
              <a:avLst/>
            </a:prstGeom>
            <a:solidFill>
              <a:srgbClr val="169E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28" name="그룹 427">
              <a:extLst>
                <a:ext uri="{FF2B5EF4-FFF2-40B4-BE49-F238E27FC236}">
                  <a16:creationId xmlns:a16="http://schemas.microsoft.com/office/drawing/2014/main" id="{AFBE9B32-67CC-4318-9BCA-01627EFBC195}"/>
                </a:ext>
              </a:extLst>
            </p:cNvPr>
            <p:cNvGrpSpPr/>
            <p:nvPr/>
          </p:nvGrpSpPr>
          <p:grpSpPr>
            <a:xfrm>
              <a:off x="560724" y="1967728"/>
              <a:ext cx="181890" cy="122194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429" name="Rectangle 5">
                <a:extLst>
                  <a:ext uri="{FF2B5EF4-FFF2-40B4-BE49-F238E27FC236}">
                    <a16:creationId xmlns:a16="http://schemas.microsoft.com/office/drawing/2014/main" id="{0E0D51AA-171F-4168-9EE9-1F4D747145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0" name="Rectangle 6">
                <a:extLst>
                  <a:ext uri="{FF2B5EF4-FFF2-40B4-BE49-F238E27FC236}">
                    <a16:creationId xmlns:a16="http://schemas.microsoft.com/office/drawing/2014/main" id="{5E753415-EBB4-4A82-A77A-28FA889E36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1" name="Freeform 7">
                <a:extLst>
                  <a:ext uri="{FF2B5EF4-FFF2-40B4-BE49-F238E27FC236}">
                    <a16:creationId xmlns:a16="http://schemas.microsoft.com/office/drawing/2014/main" id="{9CF55098-7B77-44A6-863D-8F32C36E39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2" name="Freeform 8">
                <a:extLst>
                  <a:ext uri="{FF2B5EF4-FFF2-40B4-BE49-F238E27FC236}">
                    <a16:creationId xmlns:a16="http://schemas.microsoft.com/office/drawing/2014/main" id="{701134D3-BD37-4780-994A-817C5AF692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3" name="Freeform 9">
                <a:extLst>
                  <a:ext uri="{FF2B5EF4-FFF2-40B4-BE49-F238E27FC236}">
                    <a16:creationId xmlns:a16="http://schemas.microsoft.com/office/drawing/2014/main" id="{1D3E9280-ADC2-441F-8199-BA440E7E05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4" name="Freeform 10">
                <a:extLst>
                  <a:ext uri="{FF2B5EF4-FFF2-40B4-BE49-F238E27FC236}">
                    <a16:creationId xmlns:a16="http://schemas.microsoft.com/office/drawing/2014/main" id="{34D532F3-126C-4C59-A8EF-8EB0F329FB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7D20C15B-9CC6-45ED-9AE1-360EBE947C5F}"/>
              </a:ext>
            </a:extLst>
          </p:cNvPr>
          <p:cNvGrpSpPr/>
          <p:nvPr/>
        </p:nvGrpSpPr>
        <p:grpSpPr>
          <a:xfrm>
            <a:off x="3019425" y="2024063"/>
            <a:ext cx="500063" cy="3938587"/>
            <a:chOff x="3019425" y="2024063"/>
            <a:chExt cx="500063" cy="3938587"/>
          </a:xfrm>
        </p:grpSpPr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AC44B385-1C10-46A9-B189-2493D3CBF224}"/>
                </a:ext>
              </a:extLst>
            </p:cNvPr>
            <p:cNvCxnSpPr>
              <a:cxnSpLocks/>
            </p:cNvCxnSpPr>
            <p:nvPr/>
          </p:nvCxnSpPr>
          <p:spPr>
            <a:xfrm>
              <a:off x="3514725" y="2024063"/>
              <a:ext cx="0" cy="3938587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B3AD0967-B56C-45B2-9F07-F25677556EEA}"/>
                </a:ext>
              </a:extLst>
            </p:cNvPr>
            <p:cNvCxnSpPr>
              <a:cxnSpLocks/>
            </p:cNvCxnSpPr>
            <p:nvPr/>
          </p:nvCxnSpPr>
          <p:spPr>
            <a:xfrm>
              <a:off x="3019425" y="2025602"/>
              <a:ext cx="500063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직선 연결선 132">
              <a:extLst>
                <a:ext uri="{FF2B5EF4-FFF2-40B4-BE49-F238E27FC236}">
                  <a16:creationId xmlns:a16="http://schemas.microsoft.com/office/drawing/2014/main" id="{A99C2E22-B85C-40C8-99EA-1BBCDAEC46CE}"/>
                </a:ext>
              </a:extLst>
            </p:cNvPr>
            <p:cNvCxnSpPr>
              <a:cxnSpLocks/>
            </p:cNvCxnSpPr>
            <p:nvPr/>
          </p:nvCxnSpPr>
          <p:spPr>
            <a:xfrm>
              <a:off x="3019425" y="3425031"/>
              <a:ext cx="500063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직선 연결선 133">
              <a:extLst>
                <a:ext uri="{FF2B5EF4-FFF2-40B4-BE49-F238E27FC236}">
                  <a16:creationId xmlns:a16="http://schemas.microsoft.com/office/drawing/2014/main" id="{2D2F85BF-B7B4-48E0-9D9D-E086259F661F}"/>
                </a:ext>
              </a:extLst>
            </p:cNvPr>
            <p:cNvCxnSpPr>
              <a:cxnSpLocks/>
            </p:cNvCxnSpPr>
            <p:nvPr/>
          </p:nvCxnSpPr>
          <p:spPr>
            <a:xfrm>
              <a:off x="3019425" y="4491037"/>
              <a:ext cx="500063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직선 연결선 134">
              <a:extLst>
                <a:ext uri="{FF2B5EF4-FFF2-40B4-BE49-F238E27FC236}">
                  <a16:creationId xmlns:a16="http://schemas.microsoft.com/office/drawing/2014/main" id="{99280B17-1822-4404-8560-DA0BFBEA36F9}"/>
                </a:ext>
              </a:extLst>
            </p:cNvPr>
            <p:cNvCxnSpPr>
              <a:cxnSpLocks/>
            </p:cNvCxnSpPr>
            <p:nvPr/>
          </p:nvCxnSpPr>
          <p:spPr>
            <a:xfrm>
              <a:off x="3019425" y="5226843"/>
              <a:ext cx="500063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직선 연결선 137">
              <a:extLst>
                <a:ext uri="{FF2B5EF4-FFF2-40B4-BE49-F238E27FC236}">
                  <a16:creationId xmlns:a16="http://schemas.microsoft.com/office/drawing/2014/main" id="{4645A241-F689-454F-B396-23411AE77655}"/>
                </a:ext>
              </a:extLst>
            </p:cNvPr>
            <p:cNvCxnSpPr>
              <a:cxnSpLocks/>
            </p:cNvCxnSpPr>
            <p:nvPr/>
          </p:nvCxnSpPr>
          <p:spPr>
            <a:xfrm>
              <a:off x="3019425" y="5962650"/>
              <a:ext cx="500063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40" name="직선 연결선 139">
            <a:extLst>
              <a:ext uri="{FF2B5EF4-FFF2-40B4-BE49-F238E27FC236}">
                <a16:creationId xmlns:a16="http://schemas.microsoft.com/office/drawing/2014/main" id="{892A78B4-B0D0-4718-90ED-DB0E03E18E62}"/>
              </a:ext>
            </a:extLst>
          </p:cNvPr>
          <p:cNvCxnSpPr>
            <a:cxnSpLocks/>
          </p:cNvCxnSpPr>
          <p:nvPr/>
        </p:nvCxnSpPr>
        <p:spPr>
          <a:xfrm flipH="1">
            <a:off x="6376988" y="2024063"/>
            <a:ext cx="0" cy="3938587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연결선 140">
            <a:extLst>
              <a:ext uri="{FF2B5EF4-FFF2-40B4-BE49-F238E27FC236}">
                <a16:creationId xmlns:a16="http://schemas.microsoft.com/office/drawing/2014/main" id="{44151C5D-9F64-4F73-B54B-0BA85B13E924}"/>
              </a:ext>
            </a:extLst>
          </p:cNvPr>
          <p:cNvCxnSpPr>
            <a:cxnSpLocks/>
          </p:cNvCxnSpPr>
          <p:nvPr/>
        </p:nvCxnSpPr>
        <p:spPr>
          <a:xfrm flipH="1">
            <a:off x="6372225" y="2025602"/>
            <a:ext cx="50006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연결선 142">
            <a:extLst>
              <a:ext uri="{FF2B5EF4-FFF2-40B4-BE49-F238E27FC236}">
                <a16:creationId xmlns:a16="http://schemas.microsoft.com/office/drawing/2014/main" id="{29C52461-C2CC-4909-973D-61B20FBBE7CA}"/>
              </a:ext>
            </a:extLst>
          </p:cNvPr>
          <p:cNvCxnSpPr>
            <a:cxnSpLocks/>
          </p:cNvCxnSpPr>
          <p:nvPr/>
        </p:nvCxnSpPr>
        <p:spPr>
          <a:xfrm flipH="1">
            <a:off x="6372225" y="3890433"/>
            <a:ext cx="50006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직선 연결선 143">
            <a:extLst>
              <a:ext uri="{FF2B5EF4-FFF2-40B4-BE49-F238E27FC236}">
                <a16:creationId xmlns:a16="http://schemas.microsoft.com/office/drawing/2014/main" id="{9F45CA0D-5022-438F-930E-EDB55BDBAAE3}"/>
              </a:ext>
            </a:extLst>
          </p:cNvPr>
          <p:cNvCxnSpPr>
            <a:cxnSpLocks/>
          </p:cNvCxnSpPr>
          <p:nvPr/>
        </p:nvCxnSpPr>
        <p:spPr>
          <a:xfrm flipH="1">
            <a:off x="6372225" y="5091641"/>
            <a:ext cx="50006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직선 연결선 144">
            <a:extLst>
              <a:ext uri="{FF2B5EF4-FFF2-40B4-BE49-F238E27FC236}">
                <a16:creationId xmlns:a16="http://schemas.microsoft.com/office/drawing/2014/main" id="{2632E8FC-61D4-4304-A483-68F8366A57F2}"/>
              </a:ext>
            </a:extLst>
          </p:cNvPr>
          <p:cNvCxnSpPr>
            <a:cxnSpLocks/>
          </p:cNvCxnSpPr>
          <p:nvPr/>
        </p:nvCxnSpPr>
        <p:spPr>
          <a:xfrm flipH="1">
            <a:off x="6372225" y="5962650"/>
            <a:ext cx="50006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B39C4C17-3B41-4648-9460-95291E232242}"/>
              </a:ext>
            </a:extLst>
          </p:cNvPr>
          <p:cNvCxnSpPr>
            <a:cxnSpLocks/>
          </p:cNvCxnSpPr>
          <p:nvPr/>
        </p:nvCxnSpPr>
        <p:spPr>
          <a:xfrm>
            <a:off x="3514725" y="4010025"/>
            <a:ext cx="287083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타원 1">
            <a:extLst>
              <a:ext uri="{FF2B5EF4-FFF2-40B4-BE49-F238E27FC236}">
                <a16:creationId xmlns:a16="http://schemas.microsoft.com/office/drawing/2014/main" id="{96C064BB-FF36-46ED-9F95-9D0675152AA0}"/>
              </a:ext>
            </a:extLst>
          </p:cNvPr>
          <p:cNvSpPr/>
          <p:nvPr/>
        </p:nvSpPr>
        <p:spPr>
          <a:xfrm>
            <a:off x="3861594" y="2921397"/>
            <a:ext cx="2177256" cy="2177256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472F94F5-A9D9-4B2C-8597-9110002E1C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3286" y="3305175"/>
            <a:ext cx="1959429" cy="1828800"/>
          </a:xfrm>
          <a:prstGeom prst="rect">
            <a:avLst/>
          </a:prstGeom>
        </p:spPr>
      </p:pic>
      <p:pic>
        <p:nvPicPr>
          <p:cNvPr id="152" name="그림 151">
            <a:extLst>
              <a:ext uri="{FF2B5EF4-FFF2-40B4-BE49-F238E27FC236}">
                <a16:creationId xmlns:a16="http://schemas.microsoft.com/office/drawing/2014/main" id="{207495B3-38F0-44A0-899F-BDFCC7E3C3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9639" y="2978990"/>
            <a:ext cx="2066723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45444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Ⅱ.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+mj-ea"/>
              </a:rPr>
              <a:t>직장 내 성희롱 관련 법령의 이해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A07A08A6-2B9E-4B93-BFBD-BBBA2E80A537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35" name="사각형: 둥근 모서리 34">
              <a:extLst>
                <a:ext uri="{FF2B5EF4-FFF2-40B4-BE49-F238E27FC236}">
                  <a16:creationId xmlns:a16="http://schemas.microsoft.com/office/drawing/2014/main" id="{771B4F9B-205F-4CB3-8612-476388AFC8A9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36" name="그래픽 35">
              <a:extLst>
                <a:ext uri="{FF2B5EF4-FFF2-40B4-BE49-F238E27FC236}">
                  <a16:creationId xmlns:a16="http://schemas.microsoft.com/office/drawing/2014/main" id="{CB1EEDEA-88DD-420A-A5D7-EEF959DC1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BF0AF578-A5AA-49F0-8CA2-825829EAD85F}"/>
                </a:ext>
              </a:extLst>
            </p:cNvPr>
            <p:cNvSpPr txBox="1"/>
            <p:nvPr/>
          </p:nvSpPr>
          <p:spPr>
            <a:xfrm>
              <a:off x="1218333" y="1321064"/>
              <a:ext cx="3924151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관련 법령의 주요 내용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764F3D1-B306-4F8F-8FBF-4B5A58CD7674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2D269D0A-5EF7-43DC-83FA-4B89F8C6C116}"/>
              </a:ext>
            </a:extLst>
          </p:cNvPr>
          <p:cNvGrpSpPr/>
          <p:nvPr/>
        </p:nvGrpSpPr>
        <p:grpSpPr>
          <a:xfrm>
            <a:off x="774833" y="1967780"/>
            <a:ext cx="8119362" cy="907941"/>
            <a:chOff x="774833" y="2024930"/>
            <a:chExt cx="8119362" cy="907941"/>
          </a:xfrm>
        </p:grpSpPr>
        <p:pic>
          <p:nvPicPr>
            <p:cNvPr id="51" name="그래픽 50">
              <a:extLst>
                <a:ext uri="{FF2B5EF4-FFF2-40B4-BE49-F238E27FC236}">
                  <a16:creationId xmlns:a16="http://schemas.microsoft.com/office/drawing/2014/main" id="{2A628AC8-003C-4BBA-9E2C-861F593D2B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74833" y="2107188"/>
              <a:ext cx="138994" cy="138994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AB85BBBA-1A37-47ED-9A37-21BC3FE94C3F}"/>
                </a:ext>
              </a:extLst>
            </p:cNvPr>
            <p:cNvSpPr txBox="1"/>
            <p:nvPr/>
          </p:nvSpPr>
          <p:spPr>
            <a:xfrm>
              <a:off x="976396" y="2024930"/>
              <a:ext cx="7917799" cy="907941"/>
            </a:xfrm>
            <a:prstGeom prst="rect">
              <a:avLst/>
            </a:prstGeom>
            <a:noFill/>
          </p:spPr>
          <p:txBody>
            <a:bodyPr wrap="none" lIns="0" tIns="0" rIns="7200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직장 내 성희롱과 관련해서는 「남녀고용평등과 </a:t>
              </a:r>
              <a:r>
                <a:rPr kumimoji="0" lang="ko-KR" altLang="en-US" b="1" i="0" u="none" strike="noStrike" kern="0" cap="none" spc="-100" normalizeH="0" baseline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일ㆍ가정</a:t>
              </a:r>
              <a:r>
                <a:rPr kumimoji="0" lang="ko-KR" altLang="en-US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양립 지원에 관한 법률」</a:t>
              </a:r>
              <a:r>
                <a:rPr kumimoji="0" lang="en-US" altLang="ko-KR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「근로자참여 및 협력증진에 관한 법률</a:t>
              </a:r>
              <a:r>
                <a:rPr kumimoji="0" lang="en-US" altLang="ko-KR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「고용보험법」 등 노동관계법령 뿐만 아니라</a:t>
              </a:r>
              <a:endParaRPr kumimoji="0" lang="en-US" altLang="ko-KR" b="1" i="0" u="none" strike="noStrike" kern="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「형법」</a:t>
              </a:r>
              <a:r>
                <a:rPr kumimoji="0" lang="en-US" altLang="ko-KR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「민법」 등 개별 법령에서도 다루고 있음</a:t>
              </a:r>
              <a:r>
                <a:rPr kumimoji="0" lang="en-US" altLang="ko-KR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A9927406-AD3E-4E4D-A9EC-D376131FA1C9}"/>
              </a:ext>
            </a:extLst>
          </p:cNvPr>
          <p:cNvGrpSpPr/>
          <p:nvPr/>
        </p:nvGrpSpPr>
        <p:grpSpPr>
          <a:xfrm>
            <a:off x="774833" y="3121779"/>
            <a:ext cx="8302105" cy="592470"/>
            <a:chOff x="774833" y="2024930"/>
            <a:chExt cx="8302105" cy="592470"/>
          </a:xfrm>
        </p:grpSpPr>
        <p:pic>
          <p:nvPicPr>
            <p:cNvPr id="54" name="그래픽 53">
              <a:extLst>
                <a:ext uri="{FF2B5EF4-FFF2-40B4-BE49-F238E27FC236}">
                  <a16:creationId xmlns:a16="http://schemas.microsoft.com/office/drawing/2014/main" id="{89DA53FB-DA1E-49E7-BD68-F0EB85FCB6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74833" y="2107188"/>
              <a:ext cx="138994" cy="138994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76302007-E369-4484-B9F8-710BD5C58CB2}"/>
                </a:ext>
              </a:extLst>
            </p:cNvPr>
            <p:cNvSpPr txBox="1"/>
            <p:nvPr/>
          </p:nvSpPr>
          <p:spPr>
            <a:xfrm>
              <a:off x="976396" y="2024930"/>
              <a:ext cx="8100542" cy="592470"/>
            </a:xfrm>
            <a:prstGeom prst="rect">
              <a:avLst/>
            </a:prstGeom>
            <a:noFill/>
          </p:spPr>
          <p:txBody>
            <a:bodyPr wrap="none" lIns="0" tIns="0" rIns="7200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즉</a:t>
              </a:r>
              <a:r>
                <a:rPr kumimoji="0" lang="en-US" altLang="ko-KR" b="1" i="0" u="none" strike="noStrike" kern="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직장 내 성희롱은 다양한 법령과 연관되어 있으므로 남녀고용평등법상 조사 실시</a:t>
              </a:r>
              <a:r>
                <a:rPr kumimoji="0" lang="en-US" altLang="ko-KR" b="1" i="0" u="none" strike="noStrike" kern="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예방조치</a:t>
              </a:r>
              <a:r>
                <a:rPr kumimoji="0" lang="en-US" altLang="ko-KR" b="1" i="0" u="none" strike="noStrike" kern="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발생시 조치 등 외에도 보다 넓은 관점에서의 관리와 대응이 필요함</a:t>
              </a:r>
              <a:r>
                <a:rPr kumimoji="0" lang="en-US" altLang="ko-KR" b="1" i="0" u="none" strike="noStrike" kern="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40A73CDC-8174-42E2-808B-63006E2AA280}"/>
              </a:ext>
            </a:extLst>
          </p:cNvPr>
          <p:cNvGrpSpPr/>
          <p:nvPr/>
        </p:nvGrpSpPr>
        <p:grpSpPr>
          <a:xfrm>
            <a:off x="774833" y="3960307"/>
            <a:ext cx="8520113" cy="592470"/>
            <a:chOff x="774833" y="2024930"/>
            <a:chExt cx="8520113" cy="592470"/>
          </a:xfrm>
        </p:grpSpPr>
        <p:pic>
          <p:nvPicPr>
            <p:cNvPr id="57" name="그래픽 56">
              <a:extLst>
                <a:ext uri="{FF2B5EF4-FFF2-40B4-BE49-F238E27FC236}">
                  <a16:creationId xmlns:a16="http://schemas.microsoft.com/office/drawing/2014/main" id="{663533B3-AA18-47ED-99F4-B0F20313BB6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74833" y="2107188"/>
              <a:ext cx="138994" cy="138994"/>
            </a:xfrm>
            <a:prstGeom prst="rect">
              <a:avLst/>
            </a:prstGeom>
          </p:spPr>
        </p:pic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13953116-92BF-450E-91B6-0E5B9ADB550A}"/>
                </a:ext>
              </a:extLst>
            </p:cNvPr>
            <p:cNvSpPr txBox="1"/>
            <p:nvPr/>
          </p:nvSpPr>
          <p:spPr>
            <a:xfrm>
              <a:off x="976396" y="2024930"/>
              <a:ext cx="8318550" cy="592470"/>
            </a:xfrm>
            <a:prstGeom prst="rect">
              <a:avLst/>
            </a:prstGeom>
            <a:noFill/>
          </p:spPr>
          <p:txBody>
            <a:bodyPr wrap="none" lIns="0" tIns="0" rIns="7200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따라서 직장 내 성희롱과 관련하여 규정하고 있는 각 법령의 내용을 알고 이해하는 것이</a:t>
              </a:r>
              <a:endParaRPr kumimoji="0" lang="en-US" altLang="ko-KR" b="1" i="0" u="none" strike="noStrike" kern="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필요함</a:t>
              </a:r>
              <a:r>
                <a:rPr kumimoji="0" lang="en-US" altLang="ko-KR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0950662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Ⅱ.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+mj-ea"/>
              </a:rPr>
              <a:t>직장 내 성희롱 관련 법령의 이해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DEDC56D4-73AF-4B0F-B5B5-0FDA0F468F0F}"/>
              </a:ext>
            </a:extLst>
          </p:cNvPr>
          <p:cNvGrpSpPr/>
          <p:nvPr/>
        </p:nvGrpSpPr>
        <p:grpSpPr>
          <a:xfrm>
            <a:off x="511969" y="1062311"/>
            <a:ext cx="8882062" cy="631408"/>
            <a:chOff x="506413" y="1062311"/>
            <a:chExt cx="8882062" cy="631408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82B29DD5-5DC0-4270-A8EF-110BE84311E7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pic>
          <p:nvPicPr>
            <p:cNvPr id="24" name="그래픽 23">
              <a:extLst>
                <a:ext uri="{FF2B5EF4-FFF2-40B4-BE49-F238E27FC236}">
                  <a16:creationId xmlns:a16="http://schemas.microsoft.com/office/drawing/2014/main" id="{6F28C71B-9E59-4AAB-BDFD-12D9C3ACE5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1B9F960-B6C5-43A8-AF87-39BA77D685CE}"/>
                </a:ext>
              </a:extLst>
            </p:cNvPr>
            <p:cNvSpPr txBox="1"/>
            <p:nvPr/>
          </p:nvSpPr>
          <p:spPr>
            <a:xfrm>
              <a:off x="1218333" y="1316066"/>
              <a:ext cx="3924151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관련 법령의 주요 내용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D95EA66-4665-47FC-8A24-C0F02996051F}"/>
                </a:ext>
              </a:extLst>
            </p:cNvPr>
            <p:cNvSpPr txBox="1"/>
            <p:nvPr/>
          </p:nvSpPr>
          <p:spPr>
            <a:xfrm>
              <a:off x="740351" y="106231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>
                  <a:ln>
                    <a:noFill/>
                  </a:ln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  <a:cs typeface="+mn-cs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25DF4707-D7F0-42F8-8FB1-9D973F596DF6}"/>
              </a:ext>
            </a:extLst>
          </p:cNvPr>
          <p:cNvGrpSpPr/>
          <p:nvPr/>
        </p:nvGrpSpPr>
        <p:grpSpPr>
          <a:xfrm>
            <a:off x="774833" y="2616675"/>
            <a:ext cx="8569238" cy="1338828"/>
            <a:chOff x="639939" y="2617487"/>
            <a:chExt cx="8569238" cy="1338828"/>
          </a:xfrm>
        </p:grpSpPr>
        <p:pic>
          <p:nvPicPr>
            <p:cNvPr id="65" name="그래픽 64">
              <a:extLst>
                <a:ext uri="{FF2B5EF4-FFF2-40B4-BE49-F238E27FC236}">
                  <a16:creationId xmlns:a16="http://schemas.microsoft.com/office/drawing/2014/main" id="{BA7381F9-4F8A-49BE-8608-39007E7316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D1F96970-9EEE-4427-B3DB-21540C7E1CA6}"/>
                </a:ext>
              </a:extLst>
            </p:cNvPr>
            <p:cNvSpPr txBox="1"/>
            <p:nvPr/>
          </p:nvSpPr>
          <p:spPr>
            <a:xfrm>
              <a:off x="841502" y="2617487"/>
              <a:ext cx="8367675" cy="1338828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“직장 내 </a:t>
              </a:r>
              <a:r>
                <a:rPr kumimoji="0" lang="ko-KR" altLang="en-US" sz="1800" b="1" i="0" u="none" strike="noStrike" kern="0" cap="none" spc="-150" normalizeH="0" baseline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성희롱”이란</a:t>
              </a: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800" b="1" i="0" u="none" strike="noStrike" kern="0" cap="none" spc="-15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사업주ㆍ상급자</a:t>
              </a: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또는 근로자가 직장 내의 지위를 이용하거나 업무와</a:t>
              </a:r>
              <a:endParaRPr kumimoji="0" lang="en-US" altLang="ko-KR" sz="1800" b="1" i="0" u="none" strike="noStrike" kern="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관련하여 다른 근로자에게 성적 언동 등으로 성적 굴욕감 또는 혐오감을 느끼게 하거나 성적</a:t>
              </a:r>
              <a:endParaRPr kumimoji="0" lang="en-US" altLang="ko-KR" sz="1800" b="1" i="0" u="none" strike="noStrike" kern="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언동 또는 그 밖의 요구 등에 따르지 아니하였다는 이유로 근로조건 및 고용에서 불이익을</a:t>
              </a:r>
              <a:endParaRPr kumimoji="0" lang="en-US" altLang="ko-KR" sz="1800" b="1" i="0" u="none" strike="noStrike" kern="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주는 것</a:t>
              </a: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을 말함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677AA4F0-636F-49CA-AE72-F5FA706630F6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50" name="사각형: 둥근 위쪽 모서리 49">
              <a:extLst>
                <a:ext uri="{FF2B5EF4-FFF2-40B4-BE49-F238E27FC236}">
                  <a16:creationId xmlns:a16="http://schemas.microsoft.com/office/drawing/2014/main" id="{E3C73235-51F4-4611-AB44-1984118F49C1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9DD1DD5-BD94-4ADB-B62D-6A02B841C422}"/>
                </a:ext>
              </a:extLst>
            </p:cNvPr>
            <p:cNvSpPr txBox="1"/>
            <p:nvPr/>
          </p:nvSpPr>
          <p:spPr>
            <a:xfrm>
              <a:off x="1151761" y="2058217"/>
              <a:ext cx="3026470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직장 내 성희롱의 개념과 금지</a:t>
              </a:r>
            </a:p>
          </p:txBody>
        </p:sp>
        <p:grpSp>
          <p:nvGrpSpPr>
            <p:cNvPr id="59" name="그룹 58">
              <a:extLst>
                <a:ext uri="{FF2B5EF4-FFF2-40B4-BE49-F238E27FC236}">
                  <a16:creationId xmlns:a16="http://schemas.microsoft.com/office/drawing/2014/main" id="{B406475B-65A8-4A91-B10E-2C91C135B190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61" name="타원 60">
                <a:extLst>
                  <a:ext uri="{FF2B5EF4-FFF2-40B4-BE49-F238E27FC236}">
                    <a16:creationId xmlns:a16="http://schemas.microsoft.com/office/drawing/2014/main" id="{07EE665C-E511-439D-AD26-9817ADCB5F6C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62" name="Freeform 5">
                <a:extLst>
                  <a:ext uri="{FF2B5EF4-FFF2-40B4-BE49-F238E27FC236}">
                    <a16:creationId xmlns:a16="http://schemas.microsoft.com/office/drawing/2014/main" id="{55B62A18-D0F4-444D-AA13-2CF5E3F0390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pic>
        <p:nvPicPr>
          <p:cNvPr id="31" name="그래픽 30">
            <a:extLst>
              <a:ext uri="{FF2B5EF4-FFF2-40B4-BE49-F238E27FC236}">
                <a16:creationId xmlns:a16="http://schemas.microsoft.com/office/drawing/2014/main" id="{755EFAF6-18C0-494D-B064-328149A77E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4833" y="4268504"/>
            <a:ext cx="138994" cy="138994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153D60A6-64C8-4D8B-839F-A56A38D389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25" y="4107741"/>
            <a:ext cx="1551767" cy="2448370"/>
          </a:xfrm>
          <a:prstGeom prst="rect">
            <a:avLst/>
          </a:prstGeom>
        </p:spPr>
      </p:pic>
      <p:grpSp>
        <p:nvGrpSpPr>
          <p:cNvPr id="33" name="그룹 32">
            <a:extLst>
              <a:ext uri="{FF2B5EF4-FFF2-40B4-BE49-F238E27FC236}">
                <a16:creationId xmlns:a16="http://schemas.microsoft.com/office/drawing/2014/main" id="{5D0DF1C2-330D-46C0-8193-5FFCF7070399}"/>
              </a:ext>
            </a:extLst>
          </p:cNvPr>
          <p:cNvGrpSpPr/>
          <p:nvPr/>
        </p:nvGrpSpPr>
        <p:grpSpPr>
          <a:xfrm>
            <a:off x="1603085" y="4368854"/>
            <a:ext cx="8024990" cy="2324032"/>
            <a:chOff x="1251949" y="4246403"/>
            <a:chExt cx="8024990" cy="2324032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3359EE3E-3A73-4A9B-ADEE-CC3B6A55AD7B}"/>
                </a:ext>
              </a:extLst>
            </p:cNvPr>
            <p:cNvSpPr/>
            <p:nvPr/>
          </p:nvSpPr>
          <p:spPr>
            <a:xfrm>
              <a:off x="1411110" y="4571523"/>
              <a:ext cx="7865829" cy="1586906"/>
            </a:xfrm>
            <a:prstGeom prst="rect">
              <a:avLst/>
            </a:prstGeom>
            <a:solidFill>
              <a:srgbClr val="F7F7F7"/>
            </a:solidFill>
            <a:ln>
              <a:solidFill>
                <a:srgbClr val="90BADC"/>
              </a:solidFill>
            </a:ln>
            <a:effectLst>
              <a:outerShdw dist="38100" dir="2700000" algn="tl" rotWithShape="0">
                <a:prstClr val="black">
                  <a:alpha val="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3113C350-749F-42C3-99B4-403F4E0FD246}"/>
                </a:ext>
              </a:extLst>
            </p:cNvPr>
            <p:cNvSpPr/>
            <p:nvPr/>
          </p:nvSpPr>
          <p:spPr>
            <a:xfrm>
              <a:off x="1251949" y="4246403"/>
              <a:ext cx="4276719" cy="325120"/>
            </a:xfrm>
            <a:prstGeom prst="rect">
              <a:avLst/>
            </a:prstGeom>
            <a:solidFill>
              <a:srgbClr val="0093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4000" tIns="0" rIns="0" bIns="0"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6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rPr>
                <a:t>예시</a:t>
              </a:r>
              <a:r>
                <a:rPr kumimoji="0" lang="en-US" altLang="ko-KR" sz="16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rPr>
                <a:t>)</a:t>
              </a:r>
              <a:r>
                <a:rPr lang="ko-KR" altLang="en-US" sz="16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  사업장 성희롱 관련 규정 </a:t>
              </a:r>
              <a:endParaRPr kumimoji="0" lang="ko-KR" altLang="en-US" sz="16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07CFB25-CC28-4BBE-A6D5-EA137170CD01}"/>
                </a:ext>
              </a:extLst>
            </p:cNvPr>
            <p:cNvSpPr txBox="1"/>
            <p:nvPr/>
          </p:nvSpPr>
          <p:spPr>
            <a:xfrm>
              <a:off x="1986449" y="4831497"/>
              <a:ext cx="7218323" cy="1738938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직장 내 성희롱 행위</a:t>
              </a: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: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임원</a:t>
              </a: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사원이 직장 내의 지위를 이용하거나 업무와 관련하여 다른 근로자에게</a:t>
              </a:r>
              <a:endParaRPr kumimoji="0" lang="en-US" altLang="ko-KR" sz="14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성적언동 등으로 성적 굴욕감 또는 혐오감을 느끼게 하는 행위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(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예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육체적 행위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언어적 행위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시각적</a:t>
              </a:r>
              <a:endPara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맑은 고딕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 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행위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등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)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혹은 성적 언동 또는 그 밖의 요구 등에 따르지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아니하였다는 이유로 근로조건 및 고용에서 </a:t>
              </a:r>
              <a:endPara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 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불이익을 주는 행위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(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예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채용탈락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감봉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승진탈락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전직 등과 같이 불리하게 하는 것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)</a:t>
              </a:r>
            </a:p>
            <a:p>
              <a:pPr lvl="0">
                <a:spcBef>
                  <a:spcPts val="300"/>
                </a:spcBef>
                <a:buFont typeface="Arial" panose="020B0604020202020204" pitchFamily="34" charset="0"/>
                <a:buChar char="•"/>
                <a:defRPr/>
              </a:pP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 누구든지 직장 내 성희롱 행위를 하여서는 </a:t>
              </a:r>
              <a:r>
                <a:rPr lang="ko-KR" altLang="en-US" sz="1400" kern="0" spc="-100" dirty="0" err="1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아니됨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.</a:t>
              </a:r>
            </a:p>
            <a:p>
              <a:pPr lvl="0">
                <a:spcBef>
                  <a:spcPts val="300"/>
                </a:spcBef>
                <a:defRPr/>
              </a:pPr>
              <a:endPara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25772912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Ⅱ.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+mj-ea"/>
              </a:rPr>
              <a:t>직장 내 성희롱 관련 법령의 이해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A2D0A291-2C5C-4684-9E50-95D9AEF78BFF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5C410426-ED05-400A-920E-C750F903D0EE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26" name="그래픽 25">
              <a:extLst>
                <a:ext uri="{FF2B5EF4-FFF2-40B4-BE49-F238E27FC236}">
                  <a16:creationId xmlns:a16="http://schemas.microsoft.com/office/drawing/2014/main" id="{D289FF63-DD8C-49D2-A964-9993FB0A3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3B5DB36-0650-4F8A-9884-35EB7C219A9A}"/>
                </a:ext>
              </a:extLst>
            </p:cNvPr>
            <p:cNvSpPr txBox="1"/>
            <p:nvPr/>
          </p:nvSpPr>
          <p:spPr>
            <a:xfrm>
              <a:off x="1218333" y="1331455"/>
              <a:ext cx="3924151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관련 법령의 주요 내용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8C75476-8D59-4967-8B82-6139568957CC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50018C7F-D2F4-4CF3-9453-282E8C2BE005}"/>
              </a:ext>
            </a:extLst>
          </p:cNvPr>
          <p:cNvGrpSpPr/>
          <p:nvPr/>
        </p:nvGrpSpPr>
        <p:grpSpPr>
          <a:xfrm>
            <a:off x="622433" y="1950489"/>
            <a:ext cx="8675605" cy="1718419"/>
            <a:chOff x="774833" y="2038182"/>
            <a:chExt cx="8675605" cy="1718419"/>
          </a:xfrm>
        </p:grpSpPr>
        <p:pic>
          <p:nvPicPr>
            <p:cNvPr id="31" name="그래픽 30">
              <a:extLst>
                <a:ext uri="{FF2B5EF4-FFF2-40B4-BE49-F238E27FC236}">
                  <a16:creationId xmlns:a16="http://schemas.microsoft.com/office/drawing/2014/main" id="{9FB5CB8B-BC06-4236-9007-749D51E005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107188"/>
              <a:ext cx="138994" cy="138994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82EA67D-EC05-48E9-96B0-25D91F9858CC}"/>
                </a:ext>
              </a:extLst>
            </p:cNvPr>
            <p:cNvSpPr txBox="1"/>
            <p:nvPr/>
          </p:nvSpPr>
          <p:spPr>
            <a:xfrm>
              <a:off x="976396" y="2038182"/>
              <a:ext cx="8474042" cy="1718419"/>
            </a:xfrm>
            <a:prstGeom prst="rect">
              <a:avLst/>
            </a:prstGeom>
            <a:noFill/>
          </p:spPr>
          <p:txBody>
            <a:bodyPr wrap="none" lIns="0" tIns="0" rIns="7200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사업주는 직장 내 성희롱을 예방하고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근로자가 안전한 근로환경에서 일할 수 있는 여건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조성을 위하여 직장 내 성희롱 예방교육을 실시하여야 함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 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ko-KR" sz="16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en-US" altLang="ko-KR" sz="16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1999. 2. 8.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「</a:t>
              </a:r>
              <a:r>
                <a:rPr kumimoji="0" lang="ko-KR" altLang="en-US" sz="16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남녀고용평등법」개정으로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직장 내 성희롱 예방교육 제도가 도입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en-US" altLang="ko-KR" sz="16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2014. 1. 14.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성희롱 예방교육 대상에 ‘</a:t>
              </a:r>
              <a:r>
                <a:rPr kumimoji="0" lang="ko-KR" altLang="en-US" sz="16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사업주’가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포함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en-US" altLang="ko-KR" sz="16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2018. 5. 29.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성희롱 예방교육의 내용을 근로자가 자유롭게 열람할 수 있는 장소에 항상 게시하거나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indent="96838" algn="l" defTabSz="457200" rtl="0" eaLnBrk="1" fontAlgn="auto" latinLnBrk="0" hangingPunct="1">
                <a:lnSpc>
                  <a:spcPct val="100000"/>
                </a:lnSpc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갖추어 두도록 함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E82D4F18-4622-4726-8A33-19CC9F498E00}"/>
              </a:ext>
            </a:extLst>
          </p:cNvPr>
          <p:cNvGrpSpPr/>
          <p:nvPr/>
        </p:nvGrpSpPr>
        <p:grpSpPr>
          <a:xfrm>
            <a:off x="622433" y="3956641"/>
            <a:ext cx="8791021" cy="2377574"/>
            <a:chOff x="774833" y="2038182"/>
            <a:chExt cx="8791021" cy="2377574"/>
          </a:xfrm>
        </p:grpSpPr>
        <p:pic>
          <p:nvPicPr>
            <p:cNvPr id="34" name="그래픽 33">
              <a:extLst>
                <a:ext uri="{FF2B5EF4-FFF2-40B4-BE49-F238E27FC236}">
                  <a16:creationId xmlns:a16="http://schemas.microsoft.com/office/drawing/2014/main" id="{5C43981B-C6D7-4A6F-9A91-869C60119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107188"/>
              <a:ext cx="138994" cy="138994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85F7119-F2FA-4405-8A12-75DA452521ED}"/>
                </a:ext>
              </a:extLst>
            </p:cNvPr>
            <p:cNvSpPr txBox="1"/>
            <p:nvPr/>
          </p:nvSpPr>
          <p:spPr>
            <a:xfrm>
              <a:off x="976396" y="2038182"/>
              <a:ext cx="8589458" cy="2377574"/>
            </a:xfrm>
            <a:prstGeom prst="rect">
              <a:avLst/>
            </a:prstGeom>
            <a:noFill/>
          </p:spPr>
          <p:txBody>
            <a:bodyPr wrap="none" lIns="0" tIns="0" rIns="7200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직장 내 성희롱 예방교육의 실시 의무자는 ‘</a:t>
              </a:r>
              <a:r>
                <a:rPr kumimoji="0" lang="ko-KR" altLang="en-US" b="1" i="0" u="none" strike="noStrike" kern="0" cap="none" spc="-100" normalizeH="0" noProof="0" dirty="0" err="1">
                  <a:ln>
                    <a:noFill/>
                  </a:ln>
                  <a:solidFill>
                    <a:srgbClr val="FF0000"/>
                  </a:soli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사업주</a:t>
              </a:r>
              <a:r>
                <a:rPr kumimoji="0" lang="ko-KR" altLang="en-US" b="1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’이며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연 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1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회 이상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아래 내용을 포함하여</a:t>
              </a:r>
              <a:endParaRPr lang="en-US" altLang="ko-KR" b="1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맑은 고딕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실시하여야 함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 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① 직장 내 성희롱에 관한 법령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② 해당 사업장 성희롱 발생시 처리 절차와 조치 기준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③ 해당 사업장 직장 내 성희롱 피해 근로자의 고충상담 및 구제 절차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④ 그 밖에 직장 내 성희롱 예방에 필요한 사항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ko-KR" altLang="en-US" sz="1600" b="1" kern="0" spc="-100" dirty="0"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교육 실시 증빙자료 구비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ko-KR" altLang="en-US" sz="1600" b="1" kern="0" spc="-100" dirty="0"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예방교육자료</a:t>
              </a:r>
              <a:r>
                <a:rPr lang="en-US" altLang="ko-KR" sz="1600" b="1" kern="0" spc="-100" dirty="0"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, </a:t>
              </a:r>
              <a:r>
                <a:rPr lang="ko-KR" altLang="en-US" sz="1600" b="1" kern="0" spc="-100" dirty="0"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직장 내 성희롱 예방지침 등 사업장 게시 등으로 근로자 홍보 </a:t>
              </a:r>
              <a:endParaRPr kumimoji="0" lang="ko-KR" altLang="en-US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srgbClr val="007EF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8886086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608D641-3AD9-4E48-B152-F79AAA1C58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193" b="16749"/>
          <a:stretch/>
        </p:blipFill>
        <p:spPr>
          <a:xfrm>
            <a:off x="7154567" y="4611189"/>
            <a:ext cx="2808583" cy="2246812"/>
          </a:xfrm>
          <a:prstGeom prst="rect">
            <a:avLst/>
          </a:prstGeom>
        </p:spPr>
      </p:pic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Ⅱ.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+mj-ea"/>
              </a:rPr>
              <a:t>직장 내 성희롱 관련 법령의 이해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152977BF-1555-4516-80FB-841A824A228F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43" name="사각형: 둥근 모서리 42">
              <a:extLst>
                <a:ext uri="{FF2B5EF4-FFF2-40B4-BE49-F238E27FC236}">
                  <a16:creationId xmlns:a16="http://schemas.microsoft.com/office/drawing/2014/main" id="{D79AD481-E306-4ABE-BAA9-314E3B3FCD9B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44" name="그래픽 43">
              <a:extLst>
                <a:ext uri="{FF2B5EF4-FFF2-40B4-BE49-F238E27FC236}">
                  <a16:creationId xmlns:a16="http://schemas.microsoft.com/office/drawing/2014/main" id="{9C34D806-1FF5-4816-A60D-8B8090B188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878B81BF-65BF-4796-B8AC-AC33F6869434}"/>
                </a:ext>
              </a:extLst>
            </p:cNvPr>
            <p:cNvSpPr txBox="1"/>
            <p:nvPr/>
          </p:nvSpPr>
          <p:spPr>
            <a:xfrm>
              <a:off x="1218333" y="1331455"/>
              <a:ext cx="3924151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관련 법령의 주요 내용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D4FB7987-3F34-45FD-B3D2-6755D6D02953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5A625371-0F02-473D-BE17-6CAB3F1920D3}"/>
              </a:ext>
            </a:extLst>
          </p:cNvPr>
          <p:cNvGrpSpPr/>
          <p:nvPr/>
        </p:nvGrpSpPr>
        <p:grpSpPr>
          <a:xfrm>
            <a:off x="774833" y="2626835"/>
            <a:ext cx="8889839" cy="261610"/>
            <a:chOff x="639939" y="2627647"/>
            <a:chExt cx="8889839" cy="261610"/>
          </a:xfrm>
        </p:grpSpPr>
        <p:pic>
          <p:nvPicPr>
            <p:cNvPr id="48" name="그래픽 47">
              <a:extLst>
                <a:ext uri="{FF2B5EF4-FFF2-40B4-BE49-F238E27FC236}">
                  <a16:creationId xmlns:a16="http://schemas.microsoft.com/office/drawing/2014/main" id="{A5E803F2-55BE-4DBC-A1FE-4D9C0CAE7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F98A3056-4606-43D1-896F-01D549888AC4}"/>
                </a:ext>
              </a:extLst>
            </p:cNvPr>
            <p:cNvSpPr txBox="1"/>
            <p:nvPr/>
          </p:nvSpPr>
          <p:spPr>
            <a:xfrm>
              <a:off x="841502" y="2627647"/>
              <a:ext cx="8688276" cy="261610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사업장에서 직장 내 성희롱이 발생한 경우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피해근로자 외 제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3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자 등 누구든지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사업주에게 신고가능</a:t>
              </a:r>
              <a:endParaRPr kumimoji="0" lang="ko-KR" altLang="en-US" sz="1700" i="0" u="none" strike="noStrike" kern="0" cap="none" spc="-12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29DF1342-6907-44E8-8B75-68C99C07B4C5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51" name="사각형: 둥근 위쪽 모서리 50">
              <a:extLst>
                <a:ext uri="{FF2B5EF4-FFF2-40B4-BE49-F238E27FC236}">
                  <a16:creationId xmlns:a16="http://schemas.microsoft.com/office/drawing/2014/main" id="{5FD66A46-FAAE-4307-8A50-3D309FA7C942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627FD6D-A307-4101-91E6-E1DB998327A5}"/>
                </a:ext>
              </a:extLst>
            </p:cNvPr>
            <p:cNvSpPr txBox="1"/>
            <p:nvPr/>
          </p:nvSpPr>
          <p:spPr>
            <a:xfrm>
              <a:off x="1151761" y="2058217"/>
              <a:ext cx="3321422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직장 내 성희롱 발생 시 조사의무</a:t>
              </a:r>
            </a:p>
          </p:txBody>
        </p: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3D99BF71-A4E7-46BE-95D3-BE38A3D59A91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54" name="타원 53">
                <a:extLst>
                  <a:ext uri="{FF2B5EF4-FFF2-40B4-BE49-F238E27FC236}">
                    <a16:creationId xmlns:a16="http://schemas.microsoft.com/office/drawing/2014/main" id="{57E92F69-3A5E-4A06-BE33-2D9C3B8B3132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55" name="Freeform 5">
                <a:extLst>
                  <a:ext uri="{FF2B5EF4-FFF2-40B4-BE49-F238E27FC236}">
                    <a16:creationId xmlns:a16="http://schemas.microsoft.com/office/drawing/2014/main" id="{50B7F155-C272-4548-AFF9-93B3EC7E9E4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636CC852-BFA0-4DB7-8272-2FD9DEA8B3F9}"/>
              </a:ext>
            </a:extLst>
          </p:cNvPr>
          <p:cNvGrpSpPr/>
          <p:nvPr/>
        </p:nvGrpSpPr>
        <p:grpSpPr>
          <a:xfrm>
            <a:off x="774833" y="3155729"/>
            <a:ext cx="8695555" cy="561692"/>
            <a:chOff x="639939" y="2627647"/>
            <a:chExt cx="8695555" cy="561692"/>
          </a:xfrm>
        </p:grpSpPr>
        <p:pic>
          <p:nvPicPr>
            <p:cNvPr id="57" name="그래픽 56">
              <a:extLst>
                <a:ext uri="{FF2B5EF4-FFF2-40B4-BE49-F238E27FC236}">
                  <a16:creationId xmlns:a16="http://schemas.microsoft.com/office/drawing/2014/main" id="{A089CD56-577E-4BC7-9496-EA260F05BC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669AB7D7-4AC4-4C72-AE63-A3BE901048FA}"/>
                </a:ext>
              </a:extLst>
            </p:cNvPr>
            <p:cNvSpPr txBox="1"/>
            <p:nvPr/>
          </p:nvSpPr>
          <p:spPr>
            <a:xfrm>
              <a:off x="841502" y="2627647"/>
              <a:ext cx="8493992" cy="561692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사업주는 직장 내 성희롱에 대해 신고 또는 제보를 받거나 고충처리 과정 등으로 경로에 관계없이</a:t>
              </a:r>
              <a:endParaRPr kumimoji="0" lang="en-US" altLang="ko-KR" sz="1700" b="1" i="0" u="none" strike="noStrike" kern="0" cap="none" spc="-12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인지하게 되었다면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지체 없이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조사 실시</a:t>
              </a:r>
            </a:p>
          </p:txBody>
        </p: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1C4C4943-9281-4428-B88E-7139A0357237}"/>
              </a:ext>
            </a:extLst>
          </p:cNvPr>
          <p:cNvGrpSpPr/>
          <p:nvPr/>
        </p:nvGrpSpPr>
        <p:grpSpPr>
          <a:xfrm>
            <a:off x="774833" y="3984705"/>
            <a:ext cx="8832131" cy="861774"/>
            <a:chOff x="639939" y="2627647"/>
            <a:chExt cx="8832131" cy="861774"/>
          </a:xfrm>
        </p:grpSpPr>
        <p:pic>
          <p:nvPicPr>
            <p:cNvPr id="60" name="그래픽 59">
              <a:extLst>
                <a:ext uri="{FF2B5EF4-FFF2-40B4-BE49-F238E27FC236}">
                  <a16:creationId xmlns:a16="http://schemas.microsoft.com/office/drawing/2014/main" id="{1A77BA84-43AB-4201-A53F-E2674BF633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02BED1EE-6232-496C-9ECD-35C79179C9E5}"/>
                </a:ext>
              </a:extLst>
            </p:cNvPr>
            <p:cNvSpPr txBox="1"/>
            <p:nvPr/>
          </p:nvSpPr>
          <p:spPr>
            <a:xfrm>
              <a:off x="841502" y="2627647"/>
              <a:ext cx="8630568" cy="86177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조사 중 피해 근로자 등에게 부적절한 질문이나 특정한 답변 요구</a:t>
              </a:r>
              <a:r>
                <a:rPr kumimoji="0" lang="en-US" altLang="ko-KR" sz="17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강요</a:t>
              </a:r>
              <a:r>
                <a:rPr kumimoji="0" lang="en-US" altLang="ko-KR" sz="17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회유 등으로 성적 불쾌감을</a:t>
              </a:r>
              <a:endParaRPr kumimoji="0" lang="en-US" altLang="ko-KR" sz="17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glow rad="152400">
                    <a:schemeClr val="bg1"/>
                  </a:glow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유발해서는 안되며</a:t>
              </a:r>
              <a:r>
                <a:rPr kumimoji="0" lang="en-US" altLang="ko-KR" sz="17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특히 직장 내 성희롱 조사 및 조치의 목적은 </a:t>
              </a:r>
              <a:r>
                <a:rPr kumimoji="0" lang="ko-KR" altLang="en-US" sz="17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 근로자 등의 침해된 권리 회복</a:t>
              </a:r>
              <a:endParaRPr kumimoji="0" lang="en-US" altLang="ko-KR" sz="17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srgbClr val="FF000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glow rad="152400">
                    <a:schemeClr val="bg1"/>
                  </a:glow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524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에 있으므로 사업주는 그 처리 과정에서 추가 피해가 발생하지 않도록 각별히 주의</a:t>
              </a:r>
            </a:p>
          </p:txBody>
        </p:sp>
      </p:grpSp>
      <p:grpSp>
        <p:nvGrpSpPr>
          <p:cNvPr id="62" name="그룹 61">
            <a:extLst>
              <a:ext uri="{FF2B5EF4-FFF2-40B4-BE49-F238E27FC236}">
                <a16:creationId xmlns:a16="http://schemas.microsoft.com/office/drawing/2014/main" id="{C4434B1E-DB67-4005-81C5-C45113831C02}"/>
              </a:ext>
            </a:extLst>
          </p:cNvPr>
          <p:cNvGrpSpPr/>
          <p:nvPr/>
        </p:nvGrpSpPr>
        <p:grpSpPr>
          <a:xfrm>
            <a:off x="774833" y="5113763"/>
            <a:ext cx="6459686" cy="561692"/>
            <a:chOff x="639939" y="2627647"/>
            <a:chExt cx="6459686" cy="561692"/>
          </a:xfrm>
        </p:grpSpPr>
        <p:pic>
          <p:nvPicPr>
            <p:cNvPr id="63" name="그래픽 62">
              <a:extLst>
                <a:ext uri="{FF2B5EF4-FFF2-40B4-BE49-F238E27FC236}">
                  <a16:creationId xmlns:a16="http://schemas.microsoft.com/office/drawing/2014/main" id="{32830D3D-601E-4199-8C0D-8456E98717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868D3479-342B-4E55-BE1C-C49A1DB62DBA}"/>
                </a:ext>
              </a:extLst>
            </p:cNvPr>
            <p:cNvSpPr txBox="1"/>
            <p:nvPr/>
          </p:nvSpPr>
          <p:spPr>
            <a:xfrm>
              <a:off x="841502" y="2627647"/>
              <a:ext cx="6258123" cy="561692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270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(</a:t>
              </a:r>
              <a:r>
                <a:rPr kumimoji="0" lang="ko-KR" altLang="en-US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270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위반시 조치</a:t>
              </a:r>
              <a:r>
                <a:rPr kumimoji="0" lang="en-US" altLang="ko-KR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270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)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270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직장 내 성희롱 인지에도 불구하고 조사를 하지 않은 경우</a:t>
              </a:r>
              <a:endParaRPr kumimoji="0" lang="en-US" altLang="ko-KR" sz="1700" b="1" i="0" u="none" strike="noStrike" kern="0" cap="none" spc="-12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glow rad="127000">
                    <a:schemeClr val="bg1"/>
                  </a:glow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700" b="1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270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500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glow rad="127000">
                      <a:schemeClr val="bg1"/>
                    </a:glow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만원 이하의 과태료부과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5622192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그룹 49">
            <a:extLst>
              <a:ext uri="{FF2B5EF4-FFF2-40B4-BE49-F238E27FC236}">
                <a16:creationId xmlns:a16="http://schemas.microsoft.com/office/drawing/2014/main" id="{972A4321-7C92-486F-91E0-3E18556F5D8B}"/>
              </a:ext>
            </a:extLst>
          </p:cNvPr>
          <p:cNvGrpSpPr/>
          <p:nvPr/>
        </p:nvGrpSpPr>
        <p:grpSpPr>
          <a:xfrm>
            <a:off x="622300" y="3641649"/>
            <a:ext cx="8649073" cy="2009851"/>
            <a:chOff x="622300" y="5342674"/>
            <a:chExt cx="8649073" cy="2009851"/>
          </a:xfrm>
        </p:grpSpPr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BE78F316-BBC0-4CF8-822A-5D189DBC2E11}"/>
                </a:ext>
              </a:extLst>
            </p:cNvPr>
            <p:cNvSpPr/>
            <p:nvPr/>
          </p:nvSpPr>
          <p:spPr>
            <a:xfrm>
              <a:off x="622301" y="5342674"/>
              <a:ext cx="8649072" cy="2009851"/>
            </a:xfrm>
            <a:prstGeom prst="rect">
              <a:avLst/>
            </a:prstGeom>
            <a:solidFill>
              <a:srgbClr val="F7F7F7"/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dist="38100" dir="2700000" algn="tl" rotWithShape="0">
                <a:prstClr val="black">
                  <a:alpha val="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52" name="사각형: 둥근 모서리 51">
              <a:extLst>
                <a:ext uri="{FF2B5EF4-FFF2-40B4-BE49-F238E27FC236}">
                  <a16:creationId xmlns:a16="http://schemas.microsoft.com/office/drawing/2014/main" id="{918FB0D1-3708-438B-A5D2-10B5C1C21348}"/>
                </a:ext>
              </a:extLst>
            </p:cNvPr>
            <p:cNvSpPr/>
            <p:nvPr/>
          </p:nvSpPr>
          <p:spPr>
            <a:xfrm>
              <a:off x="622300" y="5342675"/>
              <a:ext cx="8649072" cy="574749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26000" tIns="0" rIns="0" bIns="0" rtlCol="0" anchor="ctr"/>
            <a:lstStyle/>
            <a:p>
              <a:r>
                <a:rPr lang="en-US" altLang="ko-KR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※ 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직장 내 성희롱 조사 담당자</a:t>
              </a:r>
              <a:r>
                <a:rPr lang="en-US" altLang="ko-KR" sz="150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(</a:t>
              </a:r>
              <a:r>
                <a:rPr lang="ko-KR" altLang="en-US" sz="150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직원</a:t>
              </a:r>
              <a:r>
                <a:rPr lang="en-US" altLang="ko-KR" sz="150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)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의 비밀누설 금지의무 위반으로 피해자에게 명예훼손의 정신적 손해를 </a:t>
              </a:r>
              <a:endParaRPr lang="en-US" altLang="ko-KR" sz="1500" b="1" spc="-100" dirty="0"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  <a:p>
              <a:pPr indent="182563"/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입힌</a:t>
              </a:r>
              <a:r>
                <a:rPr lang="en-US" altLang="ko-KR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 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경우 사업주에 대하여 사용자책임 인정한 사례 </a:t>
              </a:r>
              <a:r>
                <a:rPr lang="en-US" altLang="ko-KR" sz="150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(</a:t>
              </a:r>
              <a:r>
                <a:rPr lang="ko-KR" altLang="en-US" sz="150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대법원 </a:t>
              </a:r>
              <a:r>
                <a:rPr lang="en-US" altLang="ko-KR" sz="15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2017. 12. 22.</a:t>
              </a:r>
              <a:r>
                <a:rPr lang="en-US" altLang="ko-KR" sz="150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 </a:t>
              </a:r>
              <a:r>
                <a:rPr lang="ko-KR" altLang="en-US" sz="150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선고 </a:t>
              </a:r>
              <a:r>
                <a:rPr lang="en-US" altLang="ko-KR" sz="15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2016</a:t>
              </a:r>
              <a:r>
                <a:rPr lang="ko-KR" altLang="en-US" sz="15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다</a:t>
              </a:r>
              <a:r>
                <a:rPr lang="en-US" altLang="ko-KR" sz="15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202947)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7ACF352-40B6-426B-AC41-E7B7C22285E8}"/>
                </a:ext>
              </a:extLst>
            </p:cNvPr>
            <p:cNvSpPr txBox="1"/>
            <p:nvPr/>
          </p:nvSpPr>
          <p:spPr>
            <a:xfrm>
              <a:off x="785896" y="6088143"/>
              <a:ext cx="8471871" cy="1100301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조사과정에서 조사참여자는 조사 초기에 위와 같이 “성희롱은 남자들 본인도 알지 못하는 사이에 벌어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지는 경우가 많고 주관적으로 해석될 수 있는 소지도 있기 때문에 남자에게 불리하게 진행되는 게 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대부분이다”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“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피해자도 성격이</a:t>
              </a:r>
              <a:r>
                <a:rPr lang="en-US" altLang="ko-KR" sz="16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보통이 아니더라 아마 일방적으로 </a:t>
              </a:r>
              <a:r>
                <a:rPr kumimoji="0" lang="ko-KR" altLang="en-US" sz="16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당하고만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있지는 않았을 </a:t>
              </a:r>
              <a:r>
                <a:rPr kumimoji="0" lang="ko-KR" altLang="en-US" sz="16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것이다”는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취지의 발언을 피고 연구소 직원들에게 이야기함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  <a:endParaRPr kumimoji="0" lang="en-US" altLang="ko-KR" sz="1600" i="0" u="none" strike="noStrike" kern="0" cap="none" spc="-11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Ⅱ.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+mj-ea"/>
              </a:rPr>
              <a:t>직장 내 성희롱 관련 법령의 이해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6D579C27-C190-4D2C-A5E0-308EA361ABD5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C0606CCB-7EF6-456C-A531-811D2FD656D5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36" name="그래픽 35">
              <a:extLst>
                <a:ext uri="{FF2B5EF4-FFF2-40B4-BE49-F238E27FC236}">
                  <a16:creationId xmlns:a16="http://schemas.microsoft.com/office/drawing/2014/main" id="{1C79626A-7ACC-45B4-A905-F718C5F314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013BFB4-9460-4641-A9B2-80CA85C8D72F}"/>
                </a:ext>
              </a:extLst>
            </p:cNvPr>
            <p:cNvSpPr txBox="1"/>
            <p:nvPr/>
          </p:nvSpPr>
          <p:spPr>
            <a:xfrm>
              <a:off x="1218333" y="1331455"/>
              <a:ext cx="3924151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관련 법령의 주요 내용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F3493C5-3FC0-425B-97CA-AAB0B98C3017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A1BDDD4A-1808-4C6F-AC6B-9E4C2408B697}"/>
              </a:ext>
            </a:extLst>
          </p:cNvPr>
          <p:cNvGrpSpPr/>
          <p:nvPr/>
        </p:nvGrpSpPr>
        <p:grpSpPr>
          <a:xfrm>
            <a:off x="774833" y="2626835"/>
            <a:ext cx="8466646" cy="861774"/>
            <a:chOff x="639939" y="2627647"/>
            <a:chExt cx="8466646" cy="861774"/>
          </a:xfrm>
        </p:grpSpPr>
        <p:pic>
          <p:nvPicPr>
            <p:cNvPr id="39" name="그래픽 38">
              <a:extLst>
                <a:ext uri="{FF2B5EF4-FFF2-40B4-BE49-F238E27FC236}">
                  <a16:creationId xmlns:a16="http://schemas.microsoft.com/office/drawing/2014/main" id="{BCF7E0AE-58DF-4678-8C22-29B6D9109C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4F40C06-5AFD-4F03-B980-6E488B5AEE7E}"/>
                </a:ext>
              </a:extLst>
            </p:cNvPr>
            <p:cNvSpPr txBox="1"/>
            <p:nvPr/>
          </p:nvSpPr>
          <p:spPr>
            <a:xfrm>
              <a:off x="841502" y="2627647"/>
              <a:ext cx="8265083" cy="86177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직장 내 성희롱을 조사하는 과정에서 성희롱 발생 사실을 조사한 사람</a:t>
              </a:r>
              <a:r>
                <a:rPr kumimoji="0" lang="en-US" altLang="ko-KR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조사 내용을 보고 받은</a:t>
              </a:r>
              <a:endParaRPr kumimoji="0" lang="en-US" altLang="ko-KR" sz="1700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사람</a:t>
              </a:r>
              <a:r>
                <a:rPr kumimoji="0" lang="en-US" altLang="ko-KR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그밖에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조사 과정에 참여한 사람 모두로 하여금 해당 조사 과정에서 알게 된 비밀을 피해</a:t>
              </a:r>
              <a:endParaRPr kumimoji="0" lang="en-US" altLang="ko-KR" sz="1700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근로자등의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의사에 반하여 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다른 사람에게 누설 금지</a:t>
              </a:r>
            </a:p>
          </p:txBody>
        </p: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4AE7CD8D-A9B4-4C09-B287-5CA1F7C931AF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42" name="사각형: 둥근 위쪽 모서리 41">
              <a:extLst>
                <a:ext uri="{FF2B5EF4-FFF2-40B4-BE49-F238E27FC236}">
                  <a16:creationId xmlns:a16="http://schemas.microsoft.com/office/drawing/2014/main" id="{AB3E1A92-6BAD-48F0-BC21-8F80A579EEF6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931D420C-9A76-4DC1-B7B8-38ED107723A6}"/>
                </a:ext>
              </a:extLst>
            </p:cNvPr>
            <p:cNvSpPr txBox="1"/>
            <p:nvPr/>
          </p:nvSpPr>
          <p:spPr>
            <a:xfrm>
              <a:off x="1151761" y="2058217"/>
              <a:ext cx="2039020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비밀 누설 금지 의무</a:t>
              </a:r>
            </a:p>
          </p:txBody>
        </p: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F1759BCB-D5D2-45B0-B97D-203712932D54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45" name="타원 44">
                <a:extLst>
                  <a:ext uri="{FF2B5EF4-FFF2-40B4-BE49-F238E27FC236}">
                    <a16:creationId xmlns:a16="http://schemas.microsoft.com/office/drawing/2014/main" id="{A3DB0C01-4E30-4EE0-8E0E-BCE1FF202560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46" name="Freeform 5">
                <a:extLst>
                  <a:ext uri="{FF2B5EF4-FFF2-40B4-BE49-F238E27FC236}">
                    <a16:creationId xmlns:a16="http://schemas.microsoft.com/office/drawing/2014/main" id="{03CFA4E0-648C-4C67-A06E-130538EFE66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F3450EBF-351A-4048-9BF9-2291F867F2CD}"/>
              </a:ext>
            </a:extLst>
          </p:cNvPr>
          <p:cNvGrpSpPr/>
          <p:nvPr/>
        </p:nvGrpSpPr>
        <p:grpSpPr>
          <a:xfrm>
            <a:off x="774833" y="5867645"/>
            <a:ext cx="7205403" cy="561692"/>
            <a:chOff x="639939" y="2627647"/>
            <a:chExt cx="7205403" cy="561692"/>
          </a:xfrm>
        </p:grpSpPr>
        <p:pic>
          <p:nvPicPr>
            <p:cNvPr id="48" name="그래픽 47">
              <a:extLst>
                <a:ext uri="{FF2B5EF4-FFF2-40B4-BE49-F238E27FC236}">
                  <a16:creationId xmlns:a16="http://schemas.microsoft.com/office/drawing/2014/main" id="{4FD8989F-212D-47FF-ADA0-04A38B24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6FDC2B0-48A3-444F-9A01-5C1CACD7C8C4}"/>
                </a:ext>
              </a:extLst>
            </p:cNvPr>
            <p:cNvSpPr txBox="1"/>
            <p:nvPr/>
          </p:nvSpPr>
          <p:spPr>
            <a:xfrm>
              <a:off x="841502" y="2627647"/>
              <a:ext cx="7003840" cy="561692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단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조사와 관련된 내용을 사업주에게 보고하거나 관계 기관의 요청</a:t>
              </a:r>
              <a:r>
                <a:rPr kumimoji="0" lang="en-US" altLang="ko-KR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(</a:t>
              </a:r>
              <a:r>
                <a:rPr kumimoji="0" lang="ko-KR" altLang="en-US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노동위원회</a:t>
              </a:r>
              <a:r>
                <a:rPr kumimoji="0" lang="en-US" altLang="ko-KR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노동청</a:t>
              </a:r>
              <a:r>
                <a:rPr kumimoji="0" lang="en-US" altLang="ko-KR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검찰 등</a:t>
              </a:r>
              <a:r>
                <a:rPr kumimoji="0" lang="en-US" altLang="ko-KR" sz="17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)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에 따라 필요한 정보를 제공하는 경우는 해당 내용을 제공 가능</a:t>
              </a:r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142BAB68-2CA4-4905-AA6F-D163DD1812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9119" y="5315349"/>
            <a:ext cx="1544021" cy="154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527042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Ⅱ.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+mj-ea"/>
              </a:rPr>
              <a:t>직장 내 성희롱 관련 법령의 이해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C464CCA2-C485-4FB3-92F1-64F3AE2B700F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38" name="사각형: 둥근 모서리 37">
              <a:extLst>
                <a:ext uri="{FF2B5EF4-FFF2-40B4-BE49-F238E27FC236}">
                  <a16:creationId xmlns:a16="http://schemas.microsoft.com/office/drawing/2014/main" id="{86B77909-144F-4A4D-8F28-D721022FDD17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39" name="그래픽 38">
              <a:extLst>
                <a:ext uri="{FF2B5EF4-FFF2-40B4-BE49-F238E27FC236}">
                  <a16:creationId xmlns:a16="http://schemas.microsoft.com/office/drawing/2014/main" id="{190B78CB-8056-459C-A9E2-F73A34A7A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E251389D-AC19-470C-83F9-FEF681C8F395}"/>
                </a:ext>
              </a:extLst>
            </p:cNvPr>
            <p:cNvSpPr txBox="1"/>
            <p:nvPr/>
          </p:nvSpPr>
          <p:spPr>
            <a:xfrm>
              <a:off x="1218333" y="1331455"/>
              <a:ext cx="3924151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관련 법령의 주요 내용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4F5AD72-E835-4B38-8413-F63B8E396012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715C2FE0-4404-4F75-99C4-02EB21F7B4BD}"/>
              </a:ext>
            </a:extLst>
          </p:cNvPr>
          <p:cNvGrpSpPr/>
          <p:nvPr/>
        </p:nvGrpSpPr>
        <p:grpSpPr>
          <a:xfrm>
            <a:off x="774833" y="2626835"/>
            <a:ext cx="8447410" cy="592470"/>
            <a:chOff x="639939" y="2627647"/>
            <a:chExt cx="8447410" cy="592470"/>
          </a:xfrm>
        </p:grpSpPr>
        <p:pic>
          <p:nvPicPr>
            <p:cNvPr id="42" name="그래픽 41">
              <a:extLst>
                <a:ext uri="{FF2B5EF4-FFF2-40B4-BE49-F238E27FC236}">
                  <a16:creationId xmlns:a16="http://schemas.microsoft.com/office/drawing/2014/main" id="{4A2DC598-698F-4C1E-92D9-DDA1A50EC3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59987E17-03D5-4D3E-B2B9-FE09159070B9}"/>
                </a:ext>
              </a:extLst>
            </p:cNvPr>
            <p:cNvSpPr txBox="1"/>
            <p:nvPr/>
          </p:nvSpPr>
          <p:spPr>
            <a:xfrm>
              <a:off x="841502" y="2627647"/>
              <a:ext cx="8245847" cy="592470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직장 내 성희롱 조사가 시작된 경우 아직 성희롱 사실이 확인되지 않은 상황이라도 해당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</a:t>
              </a:r>
              <a:r>
                <a:rPr lang="en-US" altLang="ko-KR" b="1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근로자 등에 대하여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근무장소 변경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유급휴가 명령 등 적절한 조치 실시</a:t>
              </a:r>
            </a:p>
          </p:txBody>
        </p: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D960D785-51B9-46B8-A74E-80D93DAFE267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45" name="사각형: 둥근 위쪽 모서리 44">
              <a:extLst>
                <a:ext uri="{FF2B5EF4-FFF2-40B4-BE49-F238E27FC236}">
                  <a16:creationId xmlns:a16="http://schemas.microsoft.com/office/drawing/2014/main" id="{1AF2FD74-E1CD-4B83-A512-72ABAF9165BA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6FD8F44-7509-46E7-B640-AC942E4C2E69}"/>
                </a:ext>
              </a:extLst>
            </p:cNvPr>
            <p:cNvSpPr txBox="1"/>
            <p:nvPr/>
          </p:nvSpPr>
          <p:spPr>
            <a:xfrm>
              <a:off x="1151761" y="2058217"/>
              <a:ext cx="3257302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피해 근로자 등에 대한 보호의무</a:t>
              </a:r>
            </a:p>
          </p:txBody>
        </p: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42D416D4-E889-4B4A-AE83-365F8E56AE07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48" name="타원 47">
                <a:extLst>
                  <a:ext uri="{FF2B5EF4-FFF2-40B4-BE49-F238E27FC236}">
                    <a16:creationId xmlns:a16="http://schemas.microsoft.com/office/drawing/2014/main" id="{2390D18D-89AC-4D7F-824E-822C072860B3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49" name="Freeform 5">
                <a:extLst>
                  <a:ext uri="{FF2B5EF4-FFF2-40B4-BE49-F238E27FC236}">
                    <a16:creationId xmlns:a16="http://schemas.microsoft.com/office/drawing/2014/main" id="{654F6539-4F28-4A67-BF86-8B35978F56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2EB95B3D-78C3-4001-BA2C-3F1E41D69DD5}"/>
              </a:ext>
            </a:extLst>
          </p:cNvPr>
          <p:cNvGrpSpPr/>
          <p:nvPr/>
        </p:nvGrpSpPr>
        <p:grpSpPr>
          <a:xfrm>
            <a:off x="774833" y="3550289"/>
            <a:ext cx="8447410" cy="1808187"/>
            <a:chOff x="639939" y="2627647"/>
            <a:chExt cx="8447410" cy="1808187"/>
          </a:xfrm>
        </p:grpSpPr>
        <p:pic>
          <p:nvPicPr>
            <p:cNvPr id="51" name="그래픽 50">
              <a:extLst>
                <a:ext uri="{FF2B5EF4-FFF2-40B4-BE49-F238E27FC236}">
                  <a16:creationId xmlns:a16="http://schemas.microsoft.com/office/drawing/2014/main" id="{4D66492D-E0CC-4D37-97E4-58EDAB292B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5A5FA0D-5C29-4C15-8113-A987FEDB1264}"/>
                </a:ext>
              </a:extLst>
            </p:cNvPr>
            <p:cNvSpPr txBox="1"/>
            <p:nvPr/>
          </p:nvSpPr>
          <p:spPr>
            <a:xfrm>
              <a:off x="841502" y="2627647"/>
              <a:ext cx="8245847" cy="180818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조사 결과 직장 내 성희롱 발생이 확인된 때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피해근로자가 요청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하면 근무장소변경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배치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전환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유급휴가 명령 등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적절한 조치 실시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srgbClr val="FF000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가급적 피해 근로자의 요청을 반영하여 피해 근로자의 상태 및 요청 취지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당해 사업장의 사정을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indent="93663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충분히 고려하여 적절한 조치 수준 결정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‘조사 결과 직장 내 성희롱 발생이 확인된 </a:t>
              </a:r>
              <a:r>
                <a:rPr kumimoji="0" lang="ko-KR" altLang="en-US" sz="16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때’란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직장 내 성희롱에 대한 회사 내 자체기구 조사결과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indent="93663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성희롱으로 판단되거나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지방관서에 진정이 접수되어 조사 후 성희롱 행위자로 </a:t>
              </a:r>
              <a:r>
                <a:rPr kumimoji="0" lang="ko-KR" altLang="en-US" sz="16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통보받은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시점</a:t>
              </a:r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E78C8E32-E1AF-4580-97E5-9AF9DB2285D2}"/>
              </a:ext>
            </a:extLst>
          </p:cNvPr>
          <p:cNvGrpSpPr/>
          <p:nvPr/>
        </p:nvGrpSpPr>
        <p:grpSpPr>
          <a:xfrm>
            <a:off x="774833" y="5663812"/>
            <a:ext cx="8665418" cy="592470"/>
            <a:chOff x="639939" y="2627647"/>
            <a:chExt cx="8665418" cy="592470"/>
          </a:xfrm>
        </p:grpSpPr>
        <p:pic>
          <p:nvPicPr>
            <p:cNvPr id="54" name="그래픽 53">
              <a:extLst>
                <a:ext uri="{FF2B5EF4-FFF2-40B4-BE49-F238E27FC236}">
                  <a16:creationId xmlns:a16="http://schemas.microsoft.com/office/drawing/2014/main" id="{2B090C76-046D-4BBA-A04F-879971C003B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B01A501C-7D42-4387-9FEC-69E69F719E3E}"/>
                </a:ext>
              </a:extLst>
            </p:cNvPr>
            <p:cNvSpPr txBox="1"/>
            <p:nvPr/>
          </p:nvSpPr>
          <p:spPr>
            <a:xfrm>
              <a:off x="841502" y="2627647"/>
              <a:ext cx="8463855" cy="592470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피해자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피해주장자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신고자 등의 성희롱 신고 등을 이유로 한 사업주의 </a:t>
              </a:r>
              <a:r>
                <a:rPr kumimoji="0" lang="ko-KR" altLang="en-US" b="1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인사</a:t>
              </a:r>
              <a:r>
                <a:rPr kumimoji="0" lang="ko-KR" altLang="en-US" b="1" i="0" u="none" strike="noStrike" kern="0" cap="none" spc="-300" normalizeH="0" noProof="0" dirty="0" err="1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상ㆍ</a:t>
              </a:r>
              <a:r>
                <a:rPr kumimoji="0" lang="ko-KR" altLang="en-US" b="1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신분상의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srgbClr val="FF000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불이익한 조치 금지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2417038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Ⅱ.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+mj-ea"/>
              </a:rPr>
              <a:t>직장 내 성희롱 관련 법령의 이해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EB4A3A8-B020-45D2-A776-45EA151AF185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1ED512BD-C288-4842-807C-2B5449A8F84A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28" name="그래픽 27">
              <a:extLst>
                <a:ext uri="{FF2B5EF4-FFF2-40B4-BE49-F238E27FC236}">
                  <a16:creationId xmlns:a16="http://schemas.microsoft.com/office/drawing/2014/main" id="{3DA8FD7A-E635-45A1-8047-BA0049E143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70EA30C-B752-4BBB-ACA5-F8A022C80DDF}"/>
                </a:ext>
              </a:extLst>
            </p:cNvPr>
            <p:cNvSpPr txBox="1"/>
            <p:nvPr/>
          </p:nvSpPr>
          <p:spPr>
            <a:xfrm>
              <a:off x="1218333" y="1331455"/>
              <a:ext cx="3924151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관련 법령의 주요 내용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AA6B905-AC48-416A-9B83-AEEE67D91465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BEBEB321-453D-4E40-894A-277E66244E31}"/>
              </a:ext>
            </a:extLst>
          </p:cNvPr>
          <p:cNvGrpSpPr/>
          <p:nvPr/>
        </p:nvGrpSpPr>
        <p:grpSpPr>
          <a:xfrm>
            <a:off x="774833" y="2626835"/>
            <a:ext cx="8798468" cy="1897955"/>
            <a:chOff x="639939" y="2627647"/>
            <a:chExt cx="8798468" cy="1897955"/>
          </a:xfrm>
        </p:grpSpPr>
        <p:pic>
          <p:nvPicPr>
            <p:cNvPr id="32" name="그래픽 31">
              <a:extLst>
                <a:ext uri="{FF2B5EF4-FFF2-40B4-BE49-F238E27FC236}">
                  <a16:creationId xmlns:a16="http://schemas.microsoft.com/office/drawing/2014/main" id="{C7BB130D-D4C6-4A85-9008-CD9FC4EC94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30E776E-F2E0-48B5-9CB8-BD57FF17DBC8}"/>
                </a:ext>
              </a:extLst>
            </p:cNvPr>
            <p:cNvSpPr txBox="1"/>
            <p:nvPr/>
          </p:nvSpPr>
          <p:spPr>
            <a:xfrm>
              <a:off x="841502" y="2627647"/>
              <a:ext cx="8596905" cy="189795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조사결과 직장 내 성희롱 발생 사실이 확인된 때에는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지체없이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직장 내 성희롱 행위를 한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사람에</a:t>
              </a:r>
              <a:r>
                <a:rPr lang="en-US" altLang="ko-KR" b="1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대하여 징계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근무장소 변경 등 필요한 조치 실시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이 때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‘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지체 </a:t>
              </a:r>
              <a:r>
                <a:rPr kumimoji="0" lang="ko-KR" altLang="en-US" sz="16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없이’란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성희롱 발생 사실이 확인되었다면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징계조치 등을 지연없이 해야 한다는 것을 의미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징계 등 조치 이전에는 피해근로자의 의견을 청취하여 피해자 권리 회복과 조직규범 확립이라는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indent="10795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원칙의 범위 하에서 피해자가 원하는 방향과 피해자가 납득할 수 있는 수준으로 조치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ko-KR" altLang="en-US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28BDEF28-164E-4714-AF56-EBCF3A9CB0B6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35" name="사각형: 둥근 위쪽 모서리 34">
              <a:extLst>
                <a:ext uri="{FF2B5EF4-FFF2-40B4-BE49-F238E27FC236}">
                  <a16:creationId xmlns:a16="http://schemas.microsoft.com/office/drawing/2014/main" id="{C067D434-D5C1-4DC5-BC7C-8610998D1063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00D8AD1-3D0E-4CF6-80D4-31BD6B19720D}"/>
                </a:ext>
              </a:extLst>
            </p:cNvPr>
            <p:cNvSpPr txBox="1"/>
            <p:nvPr/>
          </p:nvSpPr>
          <p:spPr>
            <a:xfrm>
              <a:off x="1151761" y="2058217"/>
              <a:ext cx="3257302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직장 내 성희롱 행위자 제재의무</a:t>
              </a:r>
            </a:p>
          </p:txBody>
        </p: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5E876D95-5DCE-438F-ADD2-51B2F73C823C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50D99798-CC02-4924-8F53-453E3E260549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39" name="Freeform 5">
                <a:extLst>
                  <a:ext uri="{FF2B5EF4-FFF2-40B4-BE49-F238E27FC236}">
                    <a16:creationId xmlns:a16="http://schemas.microsoft.com/office/drawing/2014/main" id="{D35043B4-6910-467B-B120-5BC9A05C9EA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153D60A6-64C8-4D8B-839F-A56A38D389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319" y="4107741"/>
            <a:ext cx="1551767" cy="2448370"/>
          </a:xfrm>
          <a:prstGeom prst="rect">
            <a:avLst/>
          </a:prstGeom>
        </p:spPr>
      </p:pic>
      <p:grpSp>
        <p:nvGrpSpPr>
          <p:cNvPr id="23" name="그룹 22">
            <a:extLst>
              <a:ext uri="{FF2B5EF4-FFF2-40B4-BE49-F238E27FC236}">
                <a16:creationId xmlns:a16="http://schemas.microsoft.com/office/drawing/2014/main" id="{5D0DF1C2-330D-46C0-8193-5FFCF7070399}"/>
              </a:ext>
            </a:extLst>
          </p:cNvPr>
          <p:cNvGrpSpPr/>
          <p:nvPr/>
        </p:nvGrpSpPr>
        <p:grpSpPr>
          <a:xfrm>
            <a:off x="1603085" y="4368854"/>
            <a:ext cx="8166022" cy="2070116"/>
            <a:chOff x="1251949" y="4246403"/>
            <a:chExt cx="8166022" cy="2070116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3359EE3E-3A73-4A9B-ADEE-CC3B6A55AD7B}"/>
                </a:ext>
              </a:extLst>
            </p:cNvPr>
            <p:cNvSpPr/>
            <p:nvPr/>
          </p:nvSpPr>
          <p:spPr>
            <a:xfrm>
              <a:off x="1411110" y="4571523"/>
              <a:ext cx="7865829" cy="1586906"/>
            </a:xfrm>
            <a:prstGeom prst="rect">
              <a:avLst/>
            </a:prstGeom>
            <a:solidFill>
              <a:srgbClr val="F7F7F7"/>
            </a:solidFill>
            <a:ln>
              <a:solidFill>
                <a:srgbClr val="90BADC"/>
              </a:solidFill>
            </a:ln>
            <a:effectLst>
              <a:outerShdw dist="38100" dir="2700000" algn="tl" rotWithShape="0">
                <a:prstClr val="black">
                  <a:alpha val="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3113C350-749F-42C3-99B4-403F4E0FD246}"/>
                </a:ext>
              </a:extLst>
            </p:cNvPr>
            <p:cNvSpPr/>
            <p:nvPr/>
          </p:nvSpPr>
          <p:spPr>
            <a:xfrm>
              <a:off x="1251949" y="4246403"/>
              <a:ext cx="4276719" cy="325120"/>
            </a:xfrm>
            <a:prstGeom prst="rect">
              <a:avLst/>
            </a:prstGeom>
            <a:solidFill>
              <a:srgbClr val="0093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4000" tIns="0" rIns="0" bIns="0"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6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rPr>
                <a:t>예시</a:t>
              </a:r>
              <a:r>
                <a:rPr kumimoji="0" lang="en-US" altLang="ko-KR" sz="16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rPr>
                <a:t>)</a:t>
              </a:r>
              <a:r>
                <a:rPr lang="ko-KR" altLang="en-US" sz="16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  사업장 성희롱 관련 규정 </a:t>
              </a:r>
              <a:endParaRPr kumimoji="0" lang="ko-KR" altLang="en-US" sz="16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07CFB25-CC28-4BBE-A6D5-EA137170CD01}"/>
                </a:ext>
              </a:extLst>
            </p:cNvPr>
            <p:cNvSpPr txBox="1"/>
            <p:nvPr/>
          </p:nvSpPr>
          <p:spPr>
            <a:xfrm>
              <a:off x="1986449" y="4831497"/>
              <a:ext cx="7431522" cy="1485022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직장 내 성희롱 행위자에 대해서는 무관용의 원칙에 따라 징계 등 제재절차가 이루어지도록 함</a:t>
              </a: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직장 내 성희롱 행위자에 대한 징계 등의 제재 절차를 진행하는 경우에는 피해자의 의견 진술 기회를 </a:t>
              </a:r>
              <a:endPara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맑은 고딕"/>
              </a:endParaRPr>
            </a:p>
            <a:p>
              <a:pPr marR="0" lvl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 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주도록 함</a:t>
              </a:r>
              <a:endPara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맑은 고딕"/>
              </a:endParaRPr>
            </a:p>
            <a:p>
              <a:pPr lvl="0">
                <a:spcBef>
                  <a:spcPts val="300"/>
                </a:spcBef>
                <a:buFont typeface="Arial" panose="020B0604020202020204" pitchFamily="34" charset="0"/>
                <a:buChar char="•"/>
                <a:defRPr/>
              </a:pP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직장 내 성희롱 사건을 은폐하거나 피해자에게 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2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차 피해를 준 경우 관련자를 엄중 징계함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.</a:t>
              </a:r>
            </a:p>
            <a:p>
              <a:pPr lvl="0">
                <a:spcBef>
                  <a:spcPts val="300"/>
                </a:spcBef>
                <a:buFont typeface="Arial" panose="020B0604020202020204" pitchFamily="34" charset="0"/>
                <a:buChar char="•"/>
                <a:defRPr/>
              </a:pP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직장 내 성희롱 행위자에 대해서는 인사규정에 따라 견책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감봉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정직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강등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, 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해임 등의 징계가 가능함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rPr>
                <a:t>.</a:t>
              </a:r>
            </a:p>
            <a:p>
              <a:pPr lvl="0">
                <a:spcBef>
                  <a:spcPts val="300"/>
                </a:spcBef>
                <a:buFont typeface="Arial" panose="020B0604020202020204" pitchFamily="34" charset="0"/>
                <a:buChar char="•"/>
                <a:defRPr/>
              </a:pPr>
              <a:endPara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9561956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Ⅱ.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+mj-ea"/>
              </a:rPr>
              <a:t>직장 내 성희롱 관련 법령의 이해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373594AD-F3BC-4CC2-A7C4-77CE2672CD09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40" name="사각형: 둥근 모서리 39">
              <a:extLst>
                <a:ext uri="{FF2B5EF4-FFF2-40B4-BE49-F238E27FC236}">
                  <a16:creationId xmlns:a16="http://schemas.microsoft.com/office/drawing/2014/main" id="{FF769690-D7C4-4CF0-A4C1-925D455CA828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41" name="그래픽 40">
              <a:extLst>
                <a:ext uri="{FF2B5EF4-FFF2-40B4-BE49-F238E27FC236}">
                  <a16:creationId xmlns:a16="http://schemas.microsoft.com/office/drawing/2014/main" id="{72E57AB2-0F06-407D-816D-DBF0CA53CF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16D26E9-1811-4C6E-8561-F8A9F1477457}"/>
                </a:ext>
              </a:extLst>
            </p:cNvPr>
            <p:cNvSpPr txBox="1"/>
            <p:nvPr/>
          </p:nvSpPr>
          <p:spPr>
            <a:xfrm>
              <a:off x="1218333" y="1331455"/>
              <a:ext cx="3924151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관련 법령의 주요 내용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382C5BA-1DA9-4DDB-86C3-5DB8D36F3142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F9989CAC-9AAE-4E46-9A37-C9226EB51320}"/>
              </a:ext>
            </a:extLst>
          </p:cNvPr>
          <p:cNvGrpSpPr/>
          <p:nvPr/>
        </p:nvGrpSpPr>
        <p:grpSpPr>
          <a:xfrm>
            <a:off x="622433" y="2038182"/>
            <a:ext cx="8802242" cy="1223412"/>
            <a:chOff x="774833" y="2038182"/>
            <a:chExt cx="8802242" cy="1223412"/>
          </a:xfrm>
        </p:grpSpPr>
        <p:pic>
          <p:nvPicPr>
            <p:cNvPr id="45" name="그래픽 44">
              <a:extLst>
                <a:ext uri="{FF2B5EF4-FFF2-40B4-BE49-F238E27FC236}">
                  <a16:creationId xmlns:a16="http://schemas.microsoft.com/office/drawing/2014/main" id="{FA39E611-D25D-4DBA-9D14-CFDD4A2D39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107188"/>
              <a:ext cx="138994" cy="138994"/>
            </a:xfrm>
            <a:prstGeom prst="rect">
              <a:avLst/>
            </a:prstGeom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4FB68EF-8BB3-4C3F-9318-882A26E9A4D5}"/>
                </a:ext>
              </a:extLst>
            </p:cNvPr>
            <p:cNvSpPr txBox="1"/>
            <p:nvPr/>
          </p:nvSpPr>
          <p:spPr>
            <a:xfrm>
              <a:off x="976396" y="2038182"/>
              <a:ext cx="8600679" cy="1223412"/>
            </a:xfrm>
            <a:prstGeom prst="rect">
              <a:avLst/>
            </a:prstGeom>
            <a:noFill/>
          </p:spPr>
          <p:txBody>
            <a:bodyPr wrap="none" lIns="0" tIns="0" rIns="7200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사업주가 직장 내 성희롱 피해근로자에 대한 근무장소의 변경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배치전환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유급휴가 명령 등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적절한 조치의무를 이행하지 않거나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해고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·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징계 등 불리한 처우를 한 때에는 해당 근로자는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그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행위가 있었던 날로 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6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개월 이내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에 지방노동위원회에 구제신청을 제기 가능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(2022. 5. 19.</a:t>
              </a:r>
              <a:r>
                <a:rPr kumimoji="0" lang="en-US" altLang="ko-KR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시행</a:t>
              </a:r>
              <a:r>
                <a:rPr kumimoji="0" lang="en-US" altLang="ko-KR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)</a:t>
              </a: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B5BBBF4C-7BCC-4091-8D1D-2DFACCF4D181}"/>
              </a:ext>
            </a:extLst>
          </p:cNvPr>
          <p:cNvGrpSpPr/>
          <p:nvPr/>
        </p:nvGrpSpPr>
        <p:grpSpPr>
          <a:xfrm>
            <a:off x="622433" y="3593441"/>
            <a:ext cx="9073150" cy="592470"/>
            <a:chOff x="774833" y="2038182"/>
            <a:chExt cx="9073150" cy="592470"/>
          </a:xfrm>
        </p:grpSpPr>
        <p:pic>
          <p:nvPicPr>
            <p:cNvPr id="48" name="그래픽 47">
              <a:extLst>
                <a:ext uri="{FF2B5EF4-FFF2-40B4-BE49-F238E27FC236}">
                  <a16:creationId xmlns:a16="http://schemas.microsoft.com/office/drawing/2014/main" id="{AAF049FB-E086-4239-B06F-54381C8F12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107188"/>
              <a:ext cx="138994" cy="138994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0EB8E6D-67F1-465E-949E-586F3AD806FE}"/>
                </a:ext>
              </a:extLst>
            </p:cNvPr>
            <p:cNvSpPr txBox="1"/>
            <p:nvPr/>
          </p:nvSpPr>
          <p:spPr>
            <a:xfrm>
              <a:off x="976396" y="2038182"/>
              <a:ext cx="8871587" cy="592470"/>
            </a:xfrm>
            <a:prstGeom prst="rect">
              <a:avLst/>
            </a:prstGeom>
            <a:noFill/>
          </p:spPr>
          <p:txBody>
            <a:bodyPr wrap="none" lIns="0" tIns="0" rIns="7200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남녀고용평등법은 </a:t>
              </a:r>
              <a:r>
                <a:rPr kumimoji="0" lang="ko-KR" altLang="en-US" b="1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상시 </a:t>
              </a:r>
              <a:r>
                <a:rPr kumimoji="0" lang="en-US" altLang="ko-KR" b="1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1</a:t>
              </a:r>
              <a:r>
                <a:rPr kumimoji="0" lang="ko-KR" altLang="en-US" b="1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인 이상 사업장에 전부 적용</a:t>
              </a:r>
              <a:r>
                <a:rPr kumimoji="0" lang="ko-KR" altLang="en-US" b="1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되므로</a:t>
              </a:r>
              <a:r>
                <a:rPr kumimoji="0" lang="en-US" altLang="ko-KR" b="1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이에 따라 노동위원회 시정 신청</a:t>
              </a:r>
              <a:endParaRPr kumimoji="0" lang="en-US" altLang="ko-KR" b="1" i="0" u="none" strike="noStrike" kern="0" cap="none" spc="-13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역시 상시 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1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인 이상의 모든 사업장에 적용</a:t>
              </a:r>
            </a:p>
          </p:txBody>
        </p: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3AB925B9-F157-4C9A-9AFD-DE5515731C67}"/>
              </a:ext>
            </a:extLst>
          </p:cNvPr>
          <p:cNvGrpSpPr/>
          <p:nvPr/>
        </p:nvGrpSpPr>
        <p:grpSpPr>
          <a:xfrm>
            <a:off x="622433" y="4517758"/>
            <a:ext cx="7115883" cy="592470"/>
            <a:chOff x="774833" y="2038182"/>
            <a:chExt cx="7115883" cy="592470"/>
          </a:xfrm>
        </p:grpSpPr>
        <p:pic>
          <p:nvPicPr>
            <p:cNvPr id="51" name="그래픽 50">
              <a:extLst>
                <a:ext uri="{FF2B5EF4-FFF2-40B4-BE49-F238E27FC236}">
                  <a16:creationId xmlns:a16="http://schemas.microsoft.com/office/drawing/2014/main" id="{C062025C-F704-4463-B84E-FCF135FF44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107188"/>
              <a:ext cx="138994" cy="138994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4087BA54-EB89-46C6-812F-C880B03070A3}"/>
                </a:ext>
              </a:extLst>
            </p:cNvPr>
            <p:cNvSpPr txBox="1"/>
            <p:nvPr/>
          </p:nvSpPr>
          <p:spPr>
            <a:xfrm>
              <a:off x="976396" y="2038182"/>
              <a:ext cx="6914320" cy="592470"/>
            </a:xfrm>
            <a:prstGeom prst="rect">
              <a:avLst/>
            </a:prstGeom>
            <a:noFill/>
          </p:spPr>
          <p:txBody>
            <a:bodyPr wrap="none" lIns="0" tIns="0" rIns="7200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노동위원회는 적절한 조치 </a:t>
              </a:r>
              <a:r>
                <a:rPr kumimoji="0" lang="ko-KR" altLang="en-US" b="1" i="0" u="none" strike="noStrike" kern="0" cap="none" spc="-15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미이행</a:t>
              </a:r>
              <a:r>
                <a:rPr kumimoji="0" lang="en-US" altLang="ko-KR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불리한 처우 등의 중지</a:t>
              </a:r>
              <a:r>
                <a:rPr kumimoji="0" lang="en-US" altLang="ko-KR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적절한 배상명령</a:t>
              </a:r>
              <a:endParaRPr kumimoji="0" lang="en-US" altLang="ko-KR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등의 </a:t>
              </a:r>
              <a:r>
                <a:rPr kumimoji="0" lang="ko-KR" altLang="en-US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시정명령</a:t>
              </a:r>
              <a:r>
                <a:rPr kumimoji="0" lang="ko-KR" altLang="en-US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가능</a:t>
              </a:r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5F9D6508-5CF2-4060-9F6B-F7379717DC1C}"/>
              </a:ext>
            </a:extLst>
          </p:cNvPr>
          <p:cNvGrpSpPr/>
          <p:nvPr/>
        </p:nvGrpSpPr>
        <p:grpSpPr>
          <a:xfrm>
            <a:off x="622433" y="5442075"/>
            <a:ext cx="7070999" cy="592470"/>
            <a:chOff x="774833" y="2038182"/>
            <a:chExt cx="7070999" cy="592470"/>
          </a:xfrm>
        </p:grpSpPr>
        <p:pic>
          <p:nvPicPr>
            <p:cNvPr id="54" name="그래픽 53">
              <a:extLst>
                <a:ext uri="{FF2B5EF4-FFF2-40B4-BE49-F238E27FC236}">
                  <a16:creationId xmlns:a16="http://schemas.microsoft.com/office/drawing/2014/main" id="{30C64FB4-3D43-40B3-B026-7BD7294B4C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107188"/>
              <a:ext cx="138994" cy="138994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F8BEFA98-95B0-4A28-9A22-DE0A248F51CE}"/>
                </a:ext>
              </a:extLst>
            </p:cNvPr>
            <p:cNvSpPr txBox="1"/>
            <p:nvPr/>
          </p:nvSpPr>
          <p:spPr>
            <a:xfrm>
              <a:off x="976396" y="2038182"/>
              <a:ext cx="6869436" cy="592470"/>
            </a:xfrm>
            <a:prstGeom prst="rect">
              <a:avLst/>
            </a:prstGeom>
            <a:noFill/>
          </p:spPr>
          <p:txBody>
            <a:bodyPr wrap="none" lIns="0" tIns="0" rIns="7200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고용노동부장관은 사업주가 노동위원회의 확정된 시정명령을 이행하지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않는 경우 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1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억원</a:t>
              </a:r>
              <a:r>
                <a:rPr lang="en-US" altLang="ko-KR" b="1" kern="0" spc="-100" dirty="0"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이하의 과태료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를 부과 가능</a:t>
              </a: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78DE3D3C-FFCE-4E33-9D6A-B56EBDFA524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033" y="4241539"/>
            <a:ext cx="1506510" cy="1894636"/>
          </a:xfrm>
          <a:prstGeom prst="rect">
            <a:avLst/>
          </a:prstGeom>
          <a:effectLst>
            <a:outerShdw blurRad="76200" dist="114300" dir="2700000" algn="tl" rotWithShape="0">
              <a:prstClr val="black">
                <a:alpha val="24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2987669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4BF35FC9-9312-4CD1-BAC9-E145667BB0AB}"/>
              </a:ext>
            </a:extLst>
          </p:cNvPr>
          <p:cNvGrpSpPr/>
          <p:nvPr/>
        </p:nvGrpSpPr>
        <p:grpSpPr>
          <a:xfrm>
            <a:off x="4388305" y="5184463"/>
            <a:ext cx="1129390" cy="558314"/>
            <a:chOff x="7542333" y="2330450"/>
            <a:chExt cx="1495282" cy="739192"/>
          </a:xfrm>
        </p:grpSpPr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1D040383-D0C3-4A6D-B5A4-B0F2787DA677}"/>
                </a:ext>
              </a:extLst>
            </p:cNvPr>
            <p:cNvGrpSpPr/>
            <p:nvPr/>
          </p:nvGrpSpPr>
          <p:grpSpPr>
            <a:xfrm>
              <a:off x="7542333" y="2332294"/>
              <a:ext cx="499552" cy="737348"/>
              <a:chOff x="7561383" y="2332294"/>
              <a:chExt cx="499552" cy="737348"/>
            </a:xfrm>
          </p:grpSpPr>
          <p:sp>
            <p:nvSpPr>
              <p:cNvPr id="12" name="Freeform 84">
                <a:extLst>
                  <a:ext uri="{FF2B5EF4-FFF2-40B4-BE49-F238E27FC236}">
                    <a16:creationId xmlns:a16="http://schemas.microsoft.com/office/drawing/2014/main" id="{72B663C7-0A15-45E8-BC9F-DB0C2696BE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14381" y="2332294"/>
                <a:ext cx="346554" cy="737348"/>
              </a:xfrm>
              <a:custGeom>
                <a:avLst/>
                <a:gdLst>
                  <a:gd name="T0" fmla="*/ 62 w 158"/>
                  <a:gd name="T1" fmla="*/ 167 h 336"/>
                  <a:gd name="T2" fmla="*/ 146 w 158"/>
                  <a:gd name="T3" fmla="*/ 0 h 336"/>
                  <a:gd name="T4" fmla="*/ 82 w 158"/>
                  <a:gd name="T5" fmla="*/ 0 h 336"/>
                  <a:gd name="T6" fmla="*/ 4 w 158"/>
                  <a:gd name="T7" fmla="*/ 155 h 336"/>
                  <a:gd name="T8" fmla="*/ 5 w 158"/>
                  <a:gd name="T9" fmla="*/ 181 h 336"/>
                  <a:gd name="T10" fmla="*/ 93 w 158"/>
                  <a:gd name="T11" fmla="*/ 336 h 336"/>
                  <a:gd name="T12" fmla="*/ 93 w 158"/>
                  <a:gd name="T13" fmla="*/ 336 h 336"/>
                  <a:gd name="T14" fmla="*/ 158 w 158"/>
                  <a:gd name="T15" fmla="*/ 336 h 336"/>
                  <a:gd name="T16" fmla="*/ 158 w 158"/>
                  <a:gd name="T17" fmla="*/ 336 h 336"/>
                  <a:gd name="T18" fmla="*/ 62 w 158"/>
                  <a:gd name="T19" fmla="*/ 167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8" h="336">
                    <a:moveTo>
                      <a:pt x="62" y="167"/>
                    </a:moveTo>
                    <a:cubicBezTo>
                      <a:pt x="146" y="0"/>
                      <a:pt x="146" y="0"/>
                      <a:pt x="146" y="0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0" y="163"/>
                      <a:pt x="0" y="173"/>
                      <a:pt x="5" y="181"/>
                    </a:cubicBezTo>
                    <a:cubicBezTo>
                      <a:pt x="93" y="336"/>
                      <a:pt x="93" y="336"/>
                      <a:pt x="93" y="336"/>
                    </a:cubicBezTo>
                    <a:cubicBezTo>
                      <a:pt x="93" y="336"/>
                      <a:pt x="93" y="336"/>
                      <a:pt x="93" y="336"/>
                    </a:cubicBezTo>
                    <a:cubicBezTo>
                      <a:pt x="158" y="336"/>
                      <a:pt x="158" y="336"/>
                      <a:pt x="158" y="336"/>
                    </a:cubicBezTo>
                    <a:cubicBezTo>
                      <a:pt x="158" y="336"/>
                      <a:pt x="158" y="336"/>
                      <a:pt x="158" y="336"/>
                    </a:cubicBezTo>
                    <a:lnTo>
                      <a:pt x="62" y="167"/>
                    </a:lnTo>
                    <a:close/>
                  </a:path>
                </a:pathLst>
              </a:custGeom>
              <a:solidFill>
                <a:srgbClr val="62C0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" name="Freeform 85">
                <a:extLst>
                  <a:ext uri="{FF2B5EF4-FFF2-40B4-BE49-F238E27FC236}">
                    <a16:creationId xmlns:a16="http://schemas.microsoft.com/office/drawing/2014/main" id="{F5EFD12B-3418-492D-8C9D-125B92ACD9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61383" y="2332294"/>
                <a:ext cx="124428" cy="737348"/>
              </a:xfrm>
              <a:custGeom>
                <a:avLst/>
                <a:gdLst>
                  <a:gd name="T0" fmla="*/ 135 w 135"/>
                  <a:gd name="T1" fmla="*/ 800 h 800"/>
                  <a:gd name="T2" fmla="*/ 135 w 135"/>
                  <a:gd name="T3" fmla="*/ 0 h 800"/>
                  <a:gd name="T4" fmla="*/ 0 w 135"/>
                  <a:gd name="T5" fmla="*/ 0 h 800"/>
                  <a:gd name="T6" fmla="*/ 0 w 135"/>
                  <a:gd name="T7" fmla="*/ 800 h 800"/>
                  <a:gd name="T8" fmla="*/ 0 w 135"/>
                  <a:gd name="T9" fmla="*/ 800 h 800"/>
                  <a:gd name="T10" fmla="*/ 135 w 135"/>
                  <a:gd name="T11" fmla="*/ 800 h 800"/>
                  <a:gd name="T12" fmla="*/ 135 w 135"/>
                  <a:gd name="T13" fmla="*/ 800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800">
                    <a:moveTo>
                      <a:pt x="135" y="800"/>
                    </a:moveTo>
                    <a:lnTo>
                      <a:pt x="135" y="0"/>
                    </a:lnTo>
                    <a:lnTo>
                      <a:pt x="0" y="0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135" y="800"/>
                    </a:lnTo>
                    <a:lnTo>
                      <a:pt x="135" y="800"/>
                    </a:lnTo>
                    <a:close/>
                  </a:path>
                </a:pathLst>
              </a:custGeom>
              <a:solidFill>
                <a:srgbClr val="907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9" name="Freeform 86">
              <a:extLst>
                <a:ext uri="{FF2B5EF4-FFF2-40B4-BE49-F238E27FC236}">
                  <a16:creationId xmlns:a16="http://schemas.microsoft.com/office/drawing/2014/main" id="{59358E30-1699-4D97-BE2B-B421FDB808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5832" y="2332294"/>
              <a:ext cx="329042" cy="737348"/>
            </a:xfrm>
            <a:custGeom>
              <a:avLst/>
              <a:gdLst>
                <a:gd name="T0" fmla="*/ 357 w 357"/>
                <a:gd name="T1" fmla="*/ 667 h 800"/>
                <a:gd name="T2" fmla="*/ 136 w 357"/>
                <a:gd name="T3" fmla="*/ 667 h 800"/>
                <a:gd name="T4" fmla="*/ 136 w 357"/>
                <a:gd name="T5" fmla="*/ 0 h 800"/>
                <a:gd name="T6" fmla="*/ 0 w 357"/>
                <a:gd name="T7" fmla="*/ 0 h 800"/>
                <a:gd name="T8" fmla="*/ 0 w 357"/>
                <a:gd name="T9" fmla="*/ 800 h 800"/>
                <a:gd name="T10" fmla="*/ 0 w 357"/>
                <a:gd name="T11" fmla="*/ 800 h 800"/>
                <a:gd name="T12" fmla="*/ 36 w 357"/>
                <a:gd name="T13" fmla="*/ 800 h 800"/>
                <a:gd name="T14" fmla="*/ 136 w 357"/>
                <a:gd name="T15" fmla="*/ 800 h 800"/>
                <a:gd name="T16" fmla="*/ 357 w 357"/>
                <a:gd name="T17" fmla="*/ 800 h 800"/>
                <a:gd name="T18" fmla="*/ 357 w 357"/>
                <a:gd name="T19" fmla="*/ 800 h 800"/>
                <a:gd name="T20" fmla="*/ 357 w 357"/>
                <a:gd name="T21" fmla="*/ 667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7" h="800">
                  <a:moveTo>
                    <a:pt x="357" y="667"/>
                  </a:moveTo>
                  <a:lnTo>
                    <a:pt x="136" y="667"/>
                  </a:lnTo>
                  <a:lnTo>
                    <a:pt x="136" y="0"/>
                  </a:lnTo>
                  <a:lnTo>
                    <a:pt x="0" y="0"/>
                  </a:lnTo>
                  <a:lnTo>
                    <a:pt x="0" y="800"/>
                  </a:lnTo>
                  <a:lnTo>
                    <a:pt x="0" y="800"/>
                  </a:lnTo>
                  <a:lnTo>
                    <a:pt x="36" y="800"/>
                  </a:lnTo>
                  <a:lnTo>
                    <a:pt x="136" y="800"/>
                  </a:lnTo>
                  <a:lnTo>
                    <a:pt x="357" y="800"/>
                  </a:lnTo>
                  <a:lnTo>
                    <a:pt x="357" y="800"/>
                  </a:lnTo>
                  <a:lnTo>
                    <a:pt x="357" y="667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" name="Freeform 87">
              <a:extLst>
                <a:ext uri="{FF2B5EF4-FFF2-40B4-BE49-F238E27FC236}">
                  <a16:creationId xmlns:a16="http://schemas.microsoft.com/office/drawing/2014/main" id="{273E10DE-8ED8-4980-8C6E-D5BFA3FD2F7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2266" y="2332294"/>
              <a:ext cx="125349" cy="737348"/>
            </a:xfrm>
            <a:custGeom>
              <a:avLst/>
              <a:gdLst>
                <a:gd name="T0" fmla="*/ 0 w 136"/>
                <a:gd name="T1" fmla="*/ 800 h 800"/>
                <a:gd name="T2" fmla="*/ 0 w 136"/>
                <a:gd name="T3" fmla="*/ 800 h 800"/>
                <a:gd name="T4" fmla="*/ 136 w 136"/>
                <a:gd name="T5" fmla="*/ 800 h 800"/>
                <a:gd name="T6" fmla="*/ 136 w 136"/>
                <a:gd name="T7" fmla="*/ 800 h 800"/>
                <a:gd name="T8" fmla="*/ 136 w 136"/>
                <a:gd name="T9" fmla="*/ 0 h 800"/>
                <a:gd name="T10" fmla="*/ 0 w 136"/>
                <a:gd name="T11" fmla="*/ 0 h 800"/>
                <a:gd name="T12" fmla="*/ 0 w 136"/>
                <a:gd name="T13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800">
                  <a:moveTo>
                    <a:pt x="0" y="800"/>
                  </a:moveTo>
                  <a:lnTo>
                    <a:pt x="0" y="800"/>
                  </a:lnTo>
                  <a:lnTo>
                    <a:pt x="136" y="800"/>
                  </a:lnTo>
                  <a:lnTo>
                    <a:pt x="136" y="800"/>
                  </a:lnTo>
                  <a:lnTo>
                    <a:pt x="136" y="0"/>
                  </a:lnTo>
                  <a:lnTo>
                    <a:pt x="0" y="0"/>
                  </a:lnTo>
                  <a:lnTo>
                    <a:pt x="0" y="800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" name="Freeform 88">
              <a:extLst>
                <a:ext uri="{FF2B5EF4-FFF2-40B4-BE49-F238E27FC236}">
                  <a16:creationId xmlns:a16="http://schemas.microsoft.com/office/drawing/2014/main" id="{697F1FAA-8A7D-4308-A75E-5D9C15A034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15156" y="2330450"/>
              <a:ext cx="359456" cy="739191"/>
            </a:xfrm>
            <a:custGeom>
              <a:avLst/>
              <a:gdLst>
                <a:gd name="T0" fmla="*/ 164 w 164"/>
                <a:gd name="T1" fmla="*/ 281 h 337"/>
                <a:gd name="T2" fmla="*/ 99 w 164"/>
                <a:gd name="T3" fmla="*/ 281 h 337"/>
                <a:gd name="T4" fmla="*/ 93 w 164"/>
                <a:gd name="T5" fmla="*/ 274 h 337"/>
                <a:gd name="T6" fmla="*/ 93 w 164"/>
                <a:gd name="T7" fmla="*/ 209 h 337"/>
                <a:gd name="T8" fmla="*/ 85 w 164"/>
                <a:gd name="T9" fmla="*/ 190 h 337"/>
                <a:gd name="T10" fmla="*/ 67 w 164"/>
                <a:gd name="T11" fmla="*/ 171 h 337"/>
                <a:gd name="T12" fmla="*/ 86 w 164"/>
                <a:gd name="T13" fmla="*/ 145 h 337"/>
                <a:gd name="T14" fmla="*/ 91 w 164"/>
                <a:gd name="T15" fmla="*/ 129 h 337"/>
                <a:gd name="T16" fmla="*/ 91 w 164"/>
                <a:gd name="T17" fmla="*/ 63 h 337"/>
                <a:gd name="T18" fmla="*/ 98 w 164"/>
                <a:gd name="T19" fmla="*/ 56 h 337"/>
                <a:gd name="T20" fmla="*/ 164 w 164"/>
                <a:gd name="T21" fmla="*/ 56 h 337"/>
                <a:gd name="T22" fmla="*/ 164 w 164"/>
                <a:gd name="T23" fmla="*/ 1 h 337"/>
                <a:gd name="T24" fmla="*/ 164 w 164"/>
                <a:gd name="T25" fmla="*/ 0 h 337"/>
                <a:gd name="T26" fmla="*/ 98 w 164"/>
                <a:gd name="T27" fmla="*/ 0 h 337"/>
                <a:gd name="T28" fmla="*/ 83 w 164"/>
                <a:gd name="T29" fmla="*/ 1 h 337"/>
                <a:gd name="T30" fmla="*/ 35 w 164"/>
                <a:gd name="T31" fmla="*/ 63 h 337"/>
                <a:gd name="T32" fmla="*/ 35 w 164"/>
                <a:gd name="T33" fmla="*/ 120 h 337"/>
                <a:gd name="T34" fmla="*/ 8 w 164"/>
                <a:gd name="T35" fmla="*/ 157 h 337"/>
                <a:gd name="T36" fmla="*/ 10 w 164"/>
                <a:gd name="T37" fmla="*/ 193 h 337"/>
                <a:gd name="T38" fmla="*/ 36 w 164"/>
                <a:gd name="T39" fmla="*/ 220 h 337"/>
                <a:gd name="T40" fmla="*/ 36 w 164"/>
                <a:gd name="T41" fmla="*/ 274 h 337"/>
                <a:gd name="T42" fmla="*/ 91 w 164"/>
                <a:gd name="T43" fmla="*/ 337 h 337"/>
                <a:gd name="T44" fmla="*/ 94 w 164"/>
                <a:gd name="T45" fmla="*/ 337 h 337"/>
                <a:gd name="T46" fmla="*/ 99 w 164"/>
                <a:gd name="T47" fmla="*/ 337 h 337"/>
                <a:gd name="T48" fmla="*/ 164 w 164"/>
                <a:gd name="T49" fmla="*/ 337 h 337"/>
                <a:gd name="T50" fmla="*/ 164 w 164"/>
                <a:gd name="T51" fmla="*/ 337 h 337"/>
                <a:gd name="T52" fmla="*/ 164 w 164"/>
                <a:gd name="T53" fmla="*/ 337 h 337"/>
                <a:gd name="T54" fmla="*/ 164 w 164"/>
                <a:gd name="T55" fmla="*/ 281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4" h="337">
                  <a:moveTo>
                    <a:pt x="164" y="281"/>
                  </a:moveTo>
                  <a:cubicBezTo>
                    <a:pt x="99" y="281"/>
                    <a:pt x="99" y="281"/>
                    <a:pt x="99" y="281"/>
                  </a:cubicBezTo>
                  <a:cubicBezTo>
                    <a:pt x="95" y="281"/>
                    <a:pt x="93" y="278"/>
                    <a:pt x="93" y="274"/>
                  </a:cubicBezTo>
                  <a:cubicBezTo>
                    <a:pt x="93" y="209"/>
                    <a:pt x="93" y="209"/>
                    <a:pt x="93" y="209"/>
                  </a:cubicBezTo>
                  <a:cubicBezTo>
                    <a:pt x="93" y="202"/>
                    <a:pt x="90" y="195"/>
                    <a:pt x="85" y="190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9" y="140"/>
                    <a:pt x="91" y="135"/>
                    <a:pt x="91" y="129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59"/>
                    <a:pt x="94" y="56"/>
                    <a:pt x="98" y="56"/>
                  </a:cubicBezTo>
                  <a:cubicBezTo>
                    <a:pt x="164" y="56"/>
                    <a:pt x="164" y="56"/>
                    <a:pt x="164" y="56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3" y="0"/>
                    <a:pt x="88" y="0"/>
                    <a:pt x="83" y="1"/>
                  </a:cubicBezTo>
                  <a:cubicBezTo>
                    <a:pt x="55" y="8"/>
                    <a:pt x="35" y="33"/>
                    <a:pt x="35" y="63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0" y="168"/>
                    <a:pt x="1" y="183"/>
                    <a:pt x="10" y="193"/>
                  </a:cubicBezTo>
                  <a:cubicBezTo>
                    <a:pt x="36" y="220"/>
                    <a:pt x="36" y="220"/>
                    <a:pt x="36" y="220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306"/>
                    <a:pt x="60" y="333"/>
                    <a:pt x="91" y="337"/>
                  </a:cubicBezTo>
                  <a:cubicBezTo>
                    <a:pt x="92" y="337"/>
                    <a:pt x="93" y="337"/>
                    <a:pt x="94" y="337"/>
                  </a:cubicBezTo>
                  <a:cubicBezTo>
                    <a:pt x="96" y="337"/>
                    <a:pt x="98" y="337"/>
                    <a:pt x="99" y="337"/>
                  </a:cubicBezTo>
                  <a:cubicBezTo>
                    <a:pt x="164" y="337"/>
                    <a:pt x="164" y="337"/>
                    <a:pt x="164" y="337"/>
                  </a:cubicBezTo>
                  <a:cubicBezTo>
                    <a:pt x="164" y="337"/>
                    <a:pt x="164" y="337"/>
                    <a:pt x="164" y="337"/>
                  </a:cubicBezTo>
                  <a:cubicBezTo>
                    <a:pt x="164" y="337"/>
                    <a:pt x="164" y="337"/>
                    <a:pt x="164" y="337"/>
                  </a:cubicBezTo>
                  <a:lnTo>
                    <a:pt x="164" y="281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8FA2E53-0205-4042-8386-88A0393806C6}"/>
              </a:ext>
            </a:extLst>
          </p:cNvPr>
          <p:cNvGrpSpPr/>
          <p:nvPr/>
        </p:nvGrpSpPr>
        <p:grpSpPr>
          <a:xfrm>
            <a:off x="1554640" y="2468058"/>
            <a:ext cx="6796732" cy="1667885"/>
            <a:chOff x="1554640" y="2628179"/>
            <a:chExt cx="6796732" cy="1667885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C810279-015C-4CE5-B692-FA8B209B936C}"/>
                </a:ext>
              </a:extLst>
            </p:cNvPr>
            <p:cNvSpPr txBox="1"/>
            <p:nvPr/>
          </p:nvSpPr>
          <p:spPr>
            <a:xfrm>
              <a:off x="1554640" y="2628179"/>
              <a:ext cx="6796732" cy="12464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en-US"/>
              </a:defPPr>
              <a:lvl1pPr algn="ctr">
                <a:defRPr sz="2800" b="1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defRPr>
              </a:lvl1pPr>
            </a:lstStyle>
            <a:p>
              <a:pPr>
                <a:spcBef>
                  <a:spcPts val="600"/>
                </a:spcBef>
              </a:pPr>
              <a:r>
                <a:rPr lang="en-US" altLang="ko-KR" sz="40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Ⅲ</a:t>
              </a:r>
            </a:p>
            <a:p>
              <a:pPr>
                <a:spcBef>
                  <a:spcPts val="600"/>
                </a:spcBef>
              </a:pPr>
              <a:r>
                <a:rPr lang="ko-KR" altLang="en-US" sz="3600" spc="-100" dirty="0"/>
                <a:t>직장 내 성희롱의 성립요건 및 판단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DC90B08-972B-4AC5-9456-1828D3C1A0F7}"/>
                </a:ext>
              </a:extLst>
            </p:cNvPr>
            <p:cNvSpPr txBox="1"/>
            <p:nvPr/>
          </p:nvSpPr>
          <p:spPr>
            <a:xfrm>
              <a:off x="4128256" y="4080620"/>
              <a:ext cx="1649491" cy="21544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0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rgbClr val="4472C4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직장 내 성희롱 예방교육</a:t>
              </a: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1EBD5746-86D1-4EF3-A1D9-02E87AD8F0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11" y="4826001"/>
            <a:ext cx="3618242" cy="94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8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indow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Ⅲ.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성립요건 및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판단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899421C6-7FD1-44DC-A52A-971BC530A492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C90B4AE7-57E8-4A9E-8392-8F8921F9ACA6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42" name="그래픽 41">
              <a:extLst>
                <a:ext uri="{FF2B5EF4-FFF2-40B4-BE49-F238E27FC236}">
                  <a16:creationId xmlns:a16="http://schemas.microsoft.com/office/drawing/2014/main" id="{8EB78DA9-22A4-4384-B8E2-B17A3A8D5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97FD08B-BDCE-46F2-BD36-50ECDBEB66E1}"/>
                </a:ext>
              </a:extLst>
            </p:cNvPr>
            <p:cNvSpPr txBox="1"/>
            <p:nvPr/>
          </p:nvSpPr>
          <p:spPr>
            <a:xfrm>
              <a:off x="1218333" y="1331455"/>
              <a:ext cx="3347070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성희롱의 성립요건 개관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090A7E3-B359-4BFC-A3E1-860AEEC29184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1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4AD36F56-DA65-4B39-AE64-6055292D8C37}"/>
              </a:ext>
            </a:extLst>
          </p:cNvPr>
          <p:cNvSpPr/>
          <p:nvPr/>
        </p:nvSpPr>
        <p:spPr>
          <a:xfrm>
            <a:off x="506498" y="5231466"/>
            <a:ext cx="8893004" cy="1293160"/>
          </a:xfrm>
          <a:prstGeom prst="rect">
            <a:avLst/>
          </a:prstGeom>
          <a:solidFill>
            <a:srgbClr val="F7F7F7"/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dist="38100" dir="2700000" algn="tl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553640F-8B51-42F5-9B2F-406C1464D9B6}"/>
              </a:ext>
            </a:extLst>
          </p:cNvPr>
          <p:cNvSpPr txBox="1"/>
          <p:nvPr/>
        </p:nvSpPr>
        <p:spPr>
          <a:xfrm>
            <a:off x="660318" y="5593253"/>
            <a:ext cx="8697574" cy="76944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>
              <a:defRPr sz="2000" b="1" kern="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schemeClr val="bg1">
                      <a:alpha val="73000"/>
                    </a:schemeClr>
                  </a:outerShdw>
                </a:effectLst>
                <a:latin typeface="Century Gothic" panose="020B0502020202020204" pitchFamily="34" charset="0"/>
                <a:ea typeface="+mj-ea"/>
              </a:defRPr>
            </a:lvl1pPr>
          </a:lstStyle>
          <a:p>
            <a:pPr>
              <a:spcBef>
                <a:spcPts val="300"/>
              </a:spcBef>
            </a:pPr>
            <a:r>
              <a:rPr lang="ko-KR" altLang="en-US" sz="1500" b="0" spc="-130" dirty="0">
                <a:effectLst/>
              </a:rPr>
              <a:t>직장 내 성희롱 해당여부의 판단은 ▲당사자의 관계</a:t>
            </a:r>
            <a:r>
              <a:rPr lang="en-US" altLang="ko-KR" sz="1500" b="0" spc="-130" dirty="0">
                <a:effectLst/>
              </a:rPr>
              <a:t>, ▲</a:t>
            </a:r>
            <a:r>
              <a:rPr lang="ko-KR" altLang="en-US" sz="1500" b="0" spc="-130" dirty="0">
                <a:effectLst/>
              </a:rPr>
              <a:t>행위가 행해진 장소 및 상황</a:t>
            </a:r>
            <a:r>
              <a:rPr lang="en-US" altLang="ko-KR" sz="1500" b="0" spc="-130" dirty="0">
                <a:effectLst/>
              </a:rPr>
              <a:t>, ▲</a:t>
            </a:r>
            <a:r>
              <a:rPr lang="ko-KR" altLang="en-US" sz="1500" b="0" spc="-130" dirty="0">
                <a:effectLst/>
              </a:rPr>
              <a:t>행위에 대한 상대방의 명시적</a:t>
            </a:r>
            <a:endParaRPr lang="en-US" altLang="ko-KR" sz="1500" b="0" spc="-130" dirty="0">
              <a:effectLst/>
            </a:endParaRPr>
          </a:p>
          <a:p>
            <a:pPr>
              <a:spcBef>
                <a:spcPts val="300"/>
              </a:spcBef>
            </a:pPr>
            <a:r>
              <a:rPr lang="ko-KR" altLang="en-US" sz="1500" b="0" dirty="0">
                <a:effectLst/>
              </a:rPr>
              <a:t>또는 추정적인 반응의 내용</a:t>
            </a:r>
            <a:r>
              <a:rPr lang="en-US" altLang="ko-KR" sz="1500" b="0" dirty="0">
                <a:effectLst/>
              </a:rPr>
              <a:t>, ▲ </a:t>
            </a:r>
            <a:r>
              <a:rPr lang="ko-KR" altLang="en-US" sz="1500" b="0" dirty="0">
                <a:effectLst/>
              </a:rPr>
              <a:t>행위의 내용 및 정도</a:t>
            </a:r>
            <a:r>
              <a:rPr lang="en-US" altLang="ko-KR" sz="1500" b="0" dirty="0">
                <a:effectLst/>
              </a:rPr>
              <a:t>, ▲ </a:t>
            </a:r>
            <a:r>
              <a:rPr lang="ko-KR" altLang="en-US" sz="1500" b="0" dirty="0">
                <a:effectLst/>
              </a:rPr>
              <a:t>행위가 일회적 또는 단기간의 것인지 아니면</a:t>
            </a:r>
            <a:r>
              <a:rPr lang="en-US" altLang="ko-KR" sz="1500" b="0" dirty="0">
                <a:effectLst/>
              </a:rPr>
              <a:t> </a:t>
            </a:r>
            <a:r>
              <a:rPr lang="ko-KR" altLang="en-US" sz="1500" b="0" dirty="0">
                <a:effectLst/>
              </a:rPr>
              <a:t>계속적인 것</a:t>
            </a:r>
            <a:endParaRPr lang="en-US" altLang="ko-KR" sz="1500" b="0" dirty="0">
              <a:effectLst/>
            </a:endParaRPr>
          </a:p>
          <a:p>
            <a:pPr>
              <a:spcBef>
                <a:spcPts val="300"/>
              </a:spcBef>
            </a:pPr>
            <a:r>
              <a:rPr lang="ko-KR" altLang="en-US" sz="1500" b="0" dirty="0">
                <a:effectLst/>
              </a:rPr>
              <a:t>인지</a:t>
            </a:r>
            <a:r>
              <a:rPr lang="en-US" altLang="ko-KR" sz="1500" b="0" dirty="0">
                <a:effectLst/>
              </a:rPr>
              <a:t> </a:t>
            </a:r>
            <a:r>
              <a:rPr lang="ko-KR" altLang="en-US" sz="1500" b="0" dirty="0">
                <a:effectLst/>
              </a:rPr>
              <a:t>여부 등의 구체적 사정을 참작하여 판단 </a:t>
            </a:r>
            <a:r>
              <a:rPr lang="en-US" altLang="ko-KR" sz="1500" b="0" dirty="0">
                <a:effectLst/>
              </a:rPr>
              <a:t>(</a:t>
            </a:r>
            <a:r>
              <a:rPr lang="ko-KR" altLang="en-US" sz="1500" b="0" dirty="0">
                <a:effectLst/>
              </a:rPr>
              <a:t>대법원 </a:t>
            </a:r>
            <a:r>
              <a:rPr lang="en-US" altLang="ko-KR" sz="1500" b="0" spc="0" dirty="0">
                <a:effectLst/>
              </a:rPr>
              <a:t>2018. 4. 12.,</a:t>
            </a:r>
            <a:r>
              <a:rPr lang="en-US" altLang="ko-KR" sz="1500" b="0" dirty="0">
                <a:effectLst/>
              </a:rPr>
              <a:t> </a:t>
            </a:r>
            <a:r>
              <a:rPr lang="ko-KR" altLang="en-US" sz="1500" b="0" dirty="0">
                <a:effectLst/>
              </a:rPr>
              <a:t>선고</a:t>
            </a:r>
            <a:r>
              <a:rPr lang="en-US" altLang="ko-KR" sz="1500" b="0" dirty="0">
                <a:effectLst/>
              </a:rPr>
              <a:t>, </a:t>
            </a:r>
            <a:r>
              <a:rPr lang="en-US" altLang="ko-KR" sz="1500" b="0" spc="0" dirty="0">
                <a:effectLst/>
              </a:rPr>
              <a:t>2017</a:t>
            </a:r>
            <a:r>
              <a:rPr lang="ko-KR" altLang="en-US" sz="1500" b="0" spc="0" dirty="0">
                <a:effectLst/>
              </a:rPr>
              <a:t>두</a:t>
            </a:r>
            <a:r>
              <a:rPr lang="en-US" altLang="ko-KR" sz="1500" b="0" spc="0" dirty="0">
                <a:effectLst/>
              </a:rPr>
              <a:t>74702)</a:t>
            </a:r>
          </a:p>
        </p:txBody>
      </p:sp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9CF3BACC-1117-4A2B-9EE0-10E1B66E483B}"/>
              </a:ext>
            </a:extLst>
          </p:cNvPr>
          <p:cNvGraphicFramePr>
            <a:graphicFrameLocks noGrp="1"/>
          </p:cNvGraphicFramePr>
          <p:nvPr/>
        </p:nvGraphicFramePr>
        <p:xfrm>
          <a:off x="507502" y="1801521"/>
          <a:ext cx="8892000" cy="2952000"/>
        </p:xfrm>
        <a:graphic>
          <a:graphicData uri="http://schemas.openxmlformats.org/drawingml/2006/table">
            <a:tbl>
              <a:tblPr/>
              <a:tblGrid>
                <a:gridCol w="1872000">
                  <a:extLst>
                    <a:ext uri="{9D8B030D-6E8A-4147-A177-3AD203B41FA5}">
                      <a16:colId xmlns:a16="http://schemas.microsoft.com/office/drawing/2014/main" val="4271084309"/>
                    </a:ext>
                  </a:extLst>
                </a:gridCol>
                <a:gridCol w="7020000">
                  <a:extLst>
                    <a:ext uri="{9D8B030D-6E8A-4147-A177-3AD203B41FA5}">
                      <a16:colId xmlns:a16="http://schemas.microsoft.com/office/drawing/2014/main" val="1501928082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50" baseline="0" dirty="0">
                          <a:gradFill>
                            <a:gsLst>
                              <a:gs pos="100000">
                                <a:schemeClr val="bg1"/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+mn-cs"/>
                        </a:rPr>
                        <a:t>요건 구분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spc="-150" dirty="0">
                          <a:gradFill>
                            <a:gsLst>
                              <a:gs pos="100000">
                                <a:schemeClr val="bg1"/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latin typeface="+mj-ea"/>
                          <a:ea typeface="+mn-ea"/>
                          <a:cs typeface="+mn-cs"/>
                        </a:rPr>
                        <a:t>내용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57542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spc="-150" noProof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latin typeface="+mj-ea"/>
                          <a:ea typeface="+mj-ea"/>
                          <a:cs typeface="+mn-cs"/>
                        </a:rPr>
                        <a:t>행위자</a:t>
                      </a:r>
                      <a:endParaRPr lang="en-US" altLang="ko-KR" sz="1200" b="1" kern="1200" spc="-150" noProof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7200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-349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 사업주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상급자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근로자 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(=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남녀고용평등법상 행위자의 범위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08000" marR="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3120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피해자</a:t>
                      </a:r>
                      <a:endParaRPr kumimoji="0" lang="en-US" altLang="ko-KR" sz="1200" b="1" i="0" u="none" strike="noStrike" kern="1200" cap="none" spc="-150" normalizeH="0" baseline="0" noProof="0" dirty="0">
                        <a:ln>
                          <a:noFill/>
                        </a:ln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34925" lvl="0" indent="-34925" algn="l" fontAlgn="base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 남녀고용평등법상 ‘근로자’ 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고용형태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근로계약기간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성별 무관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kumimoji="0" lang="ko-KR" altLang="en-US" sz="1200" b="0" i="0" u="none" strike="noStrike" kern="1200" cap="none" spc="-100" normalizeH="0" baseline="0" noProof="0" dirty="0">
                        <a:ln>
                          <a:noFill/>
                        </a:ln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08000" marR="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972763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업무관련성</a:t>
                      </a:r>
                      <a:endParaRPr kumimoji="0" lang="en-US" altLang="ko-KR" sz="1200" b="1" i="0" u="none" strike="noStrike" kern="1200" cap="none" spc="-150" normalizeH="0" baseline="0" noProof="0" dirty="0">
                        <a:ln>
                          <a:noFill/>
                        </a:ln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-349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 행위자가 직장 내 지위를 이용하거나 업무와 관련이 있는 경우</a:t>
                      </a:r>
                      <a:endParaRPr kumimoji="0" lang="ko-KR" altLang="en-US" sz="1200" b="0" i="0" u="none" strike="noStrike" kern="1200" cap="none" spc="-100" normalizeH="0" baseline="0" noProof="0" dirty="0">
                        <a:ln>
                          <a:noFill/>
                        </a:ln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08000" marR="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974574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성적 언동 또는</a:t>
                      </a:r>
                      <a:r>
                        <a:rPr kumimoji="0" lang="en-US" altLang="ko-KR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그 밖의 요구</a:t>
                      </a:r>
                      <a:endParaRPr kumimoji="0" lang="en-US" altLang="ko-KR" sz="1200" b="1" i="0" u="none" strike="noStrike" kern="1200" cap="none" spc="-150" normalizeH="0" baseline="0" noProof="0" dirty="0">
                        <a:ln>
                          <a:noFill/>
                        </a:ln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34925" lvl="0" indent="-34925" algn="l" fontAlgn="base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 성적인</a:t>
                      </a:r>
                      <a:r>
                        <a:rPr lang="en-US" altLang="ko-KR" sz="1200" kern="1200" spc="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(Sexual)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의미가 내포되어 있는 경우로서 단순 일정 성별을 비하하는 발언이나 행위는 해당하지 않음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200" kern="1200" spc="-100" baseline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925" lvl="0" indent="-34925" algn="l" fontAlgn="base" latinLnBrk="1"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 행위자의 성적 동기나 의도는 필요하지 않음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kumimoji="0" lang="ko-KR" altLang="en-US" sz="1200" b="0" i="0" u="none" strike="noStrike" kern="1200" cap="none" spc="-100" normalizeH="0" baseline="0" noProof="0" dirty="0">
                        <a:ln>
                          <a:noFill/>
                        </a:ln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08000" marR="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4727406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성적 굴욕감이나 혐오감 또는</a:t>
                      </a:r>
                      <a:r>
                        <a:rPr kumimoji="0" lang="en-US" altLang="ko-KR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근로조건</a:t>
                      </a:r>
                      <a:r>
                        <a:rPr kumimoji="0" lang="en-US" altLang="ko-KR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200" b="1" i="0" u="none" strike="noStrike" kern="1200" cap="none" spc="-150" normalizeH="0" baseline="0" noProof="0" dirty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및 고용상 불이익</a:t>
                      </a:r>
                      <a:endParaRPr kumimoji="0" lang="en-US" altLang="ko-KR" sz="1200" b="1" i="0" u="none" strike="noStrike" kern="1200" cap="none" spc="-150" normalizeH="0" baseline="0" noProof="0" dirty="0">
                        <a:ln>
                          <a:noFill/>
                        </a:ln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200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-349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 일반적이고 평균적인 사람이 아니라 피해자와 같은 처지에 있는 평균적인 사람의 입장에서 성적 굴욕감이나</a:t>
                      </a:r>
                      <a:endParaRPr lang="en-US" altLang="ko-KR" sz="1200" kern="1200" spc="-100" baseline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925" marR="0" lvl="0" indent="730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혐오감을 느낀 경우</a:t>
                      </a:r>
                      <a:endParaRPr lang="en-US" altLang="ko-KR" sz="1200" kern="1200" spc="-100" baseline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925" marR="0" lvl="0" indent="-349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 성적 요구에 불응한 것을 이유로 한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고용상의 불이익은 물론 교육훈련 기회 제한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복지</a:t>
                      </a:r>
                      <a:r>
                        <a:rPr lang="en-US" altLang="ko-KR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인사 평가 등 인사상의</a:t>
                      </a:r>
                      <a:endParaRPr lang="en-US" altLang="ko-KR" sz="1200" kern="1200" spc="-100" baseline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925" marR="0" lvl="0" indent="841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kern="1200" spc="-100" baseline="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white">
                                  <a:lumMod val="9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lt"/>
                          <a:ea typeface="+mn-ea"/>
                          <a:cs typeface="+mn-cs"/>
                        </a:rPr>
                        <a:t>불이익도 포함</a:t>
                      </a:r>
                      <a:endParaRPr kumimoji="0" lang="ko-KR" altLang="en-US" sz="1200" b="0" i="0" u="none" strike="noStrike" kern="1200" cap="none" spc="-100" normalizeH="0" baseline="0" noProof="0" dirty="0">
                        <a:ln>
                          <a:noFill/>
                        </a:ln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white">
                                <a:lumMod val="9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08000" marR="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0332912"/>
                  </a:ext>
                </a:extLst>
              </a:tr>
            </a:tbl>
          </a:graphicData>
        </a:graphic>
      </p:graphicFrame>
      <p:grpSp>
        <p:nvGrpSpPr>
          <p:cNvPr id="6" name="그룹 5">
            <a:extLst>
              <a:ext uri="{FF2B5EF4-FFF2-40B4-BE49-F238E27FC236}">
                <a16:creationId xmlns:a16="http://schemas.microsoft.com/office/drawing/2014/main" id="{5A48683D-E447-4C91-9DEB-2852CD83082B}"/>
              </a:ext>
            </a:extLst>
          </p:cNvPr>
          <p:cNvGrpSpPr/>
          <p:nvPr/>
        </p:nvGrpSpPr>
        <p:grpSpPr>
          <a:xfrm>
            <a:off x="3229696" y="5166508"/>
            <a:ext cx="3446608" cy="306062"/>
            <a:chOff x="4368202" y="5220483"/>
            <a:chExt cx="3446608" cy="306062"/>
          </a:xfrm>
        </p:grpSpPr>
        <p:sp>
          <p:nvSpPr>
            <p:cNvPr id="38" name="자유형: 도형 37">
              <a:extLst>
                <a:ext uri="{FF2B5EF4-FFF2-40B4-BE49-F238E27FC236}">
                  <a16:creationId xmlns:a16="http://schemas.microsoft.com/office/drawing/2014/main" id="{6236E9C5-D073-43E7-8ED2-20B47CE54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8202" y="5221214"/>
              <a:ext cx="3446608" cy="64845"/>
            </a:xfrm>
            <a:custGeom>
              <a:avLst/>
              <a:gdLst>
                <a:gd name="connsiteX0" fmla="*/ 50217 w 3446608"/>
                <a:gd name="connsiteY0" fmla="*/ 0 h 64845"/>
                <a:gd name="connsiteX1" fmla="*/ 503128 w 3446608"/>
                <a:gd name="connsiteY1" fmla="*/ 0 h 64845"/>
                <a:gd name="connsiteX2" fmla="*/ 1097967 w 3446608"/>
                <a:gd name="connsiteY2" fmla="*/ 0 h 64845"/>
                <a:gd name="connsiteX3" fmla="*/ 1123784 w 3446608"/>
                <a:gd name="connsiteY3" fmla="*/ 0 h 64845"/>
                <a:gd name="connsiteX4" fmla="*/ 1232163 w 3446608"/>
                <a:gd name="connsiteY4" fmla="*/ 0 h 64845"/>
                <a:gd name="connsiteX5" fmla="*/ 1550878 w 3446608"/>
                <a:gd name="connsiteY5" fmla="*/ 0 h 64845"/>
                <a:gd name="connsiteX6" fmla="*/ 2145717 w 3446608"/>
                <a:gd name="connsiteY6" fmla="*/ 0 h 64845"/>
                <a:gd name="connsiteX7" fmla="*/ 2171534 w 3446608"/>
                <a:gd name="connsiteY7" fmla="*/ 0 h 64845"/>
                <a:gd name="connsiteX8" fmla="*/ 2279913 w 3446608"/>
                <a:gd name="connsiteY8" fmla="*/ 0 h 64845"/>
                <a:gd name="connsiteX9" fmla="*/ 2322666 w 3446608"/>
                <a:gd name="connsiteY9" fmla="*/ 0 h 64845"/>
                <a:gd name="connsiteX10" fmla="*/ 2456862 w 3446608"/>
                <a:gd name="connsiteY10" fmla="*/ 0 h 64845"/>
                <a:gd name="connsiteX11" fmla="*/ 2598629 w 3446608"/>
                <a:gd name="connsiteY11" fmla="*/ 0 h 64845"/>
                <a:gd name="connsiteX12" fmla="*/ 2775578 w 3446608"/>
                <a:gd name="connsiteY12" fmla="*/ 0 h 64845"/>
                <a:gd name="connsiteX13" fmla="*/ 3219285 w 3446608"/>
                <a:gd name="connsiteY13" fmla="*/ 0 h 64845"/>
                <a:gd name="connsiteX14" fmla="*/ 3396234 w 3446608"/>
                <a:gd name="connsiteY14" fmla="*/ 0 h 64845"/>
                <a:gd name="connsiteX15" fmla="*/ 3446296 w 3446608"/>
                <a:gd name="connsiteY15" fmla="*/ 64845 h 64845"/>
                <a:gd name="connsiteX16" fmla="*/ 3299585 w 3446608"/>
                <a:gd name="connsiteY16" fmla="*/ 64845 h 64845"/>
                <a:gd name="connsiteX17" fmla="*/ 3269347 w 3446608"/>
                <a:gd name="connsiteY17" fmla="*/ 64845 h 64845"/>
                <a:gd name="connsiteX18" fmla="*/ 3122636 w 3446608"/>
                <a:gd name="connsiteY18" fmla="*/ 64845 h 64845"/>
                <a:gd name="connsiteX19" fmla="*/ 2951145 w 3446608"/>
                <a:gd name="connsiteY19" fmla="*/ 64845 h 64845"/>
                <a:gd name="connsiteX20" fmla="*/ 2774196 w 3446608"/>
                <a:gd name="connsiteY20" fmla="*/ 64845 h 64845"/>
                <a:gd name="connsiteX21" fmla="*/ 2272604 w 3446608"/>
                <a:gd name="connsiteY21" fmla="*/ 64845 h 64845"/>
                <a:gd name="connsiteX22" fmla="*/ 2221597 w 3446608"/>
                <a:gd name="connsiteY22" fmla="*/ 64845 h 64845"/>
                <a:gd name="connsiteX23" fmla="*/ 2159703 w 3446608"/>
                <a:gd name="connsiteY23" fmla="*/ 64845 h 64845"/>
                <a:gd name="connsiteX24" fmla="*/ 2095654 w 3446608"/>
                <a:gd name="connsiteY24" fmla="*/ 64845 h 64845"/>
                <a:gd name="connsiteX25" fmla="*/ 1726445 w 3446608"/>
                <a:gd name="connsiteY25" fmla="*/ 64845 h 64845"/>
                <a:gd name="connsiteX26" fmla="*/ 1173847 w 3446608"/>
                <a:gd name="connsiteY26" fmla="*/ 64845 h 64845"/>
                <a:gd name="connsiteX27" fmla="*/ 1047904 w 3446608"/>
                <a:gd name="connsiteY27" fmla="*/ 64845 h 64845"/>
                <a:gd name="connsiteX28" fmla="*/ 1027135 w 3446608"/>
                <a:gd name="connsiteY28" fmla="*/ 64845 h 64845"/>
                <a:gd name="connsiteX29" fmla="*/ 154 w 3446608"/>
                <a:gd name="connsiteY29" fmla="*/ 64845 h 64845"/>
                <a:gd name="connsiteX30" fmla="*/ 50217 w 3446608"/>
                <a:gd name="connsiteY30" fmla="*/ 0 h 6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446608" h="64845">
                  <a:moveTo>
                    <a:pt x="50217" y="0"/>
                  </a:moveTo>
                  <a:cubicBezTo>
                    <a:pt x="50217" y="0"/>
                    <a:pt x="50217" y="0"/>
                    <a:pt x="503128" y="0"/>
                  </a:cubicBezTo>
                  <a:lnTo>
                    <a:pt x="1097967" y="0"/>
                  </a:lnTo>
                  <a:lnTo>
                    <a:pt x="1123784" y="0"/>
                  </a:lnTo>
                  <a:lnTo>
                    <a:pt x="1232163" y="0"/>
                  </a:lnTo>
                  <a:cubicBezTo>
                    <a:pt x="1299261" y="0"/>
                    <a:pt x="1399908" y="0"/>
                    <a:pt x="1550878" y="0"/>
                  </a:cubicBezTo>
                  <a:lnTo>
                    <a:pt x="2145717" y="0"/>
                  </a:lnTo>
                  <a:lnTo>
                    <a:pt x="2171534" y="0"/>
                  </a:lnTo>
                  <a:lnTo>
                    <a:pt x="2279913" y="0"/>
                  </a:lnTo>
                  <a:lnTo>
                    <a:pt x="2322666" y="0"/>
                  </a:lnTo>
                  <a:cubicBezTo>
                    <a:pt x="2322666" y="0"/>
                    <a:pt x="2322666" y="0"/>
                    <a:pt x="2456862" y="0"/>
                  </a:cubicBezTo>
                  <a:lnTo>
                    <a:pt x="2598629" y="0"/>
                  </a:lnTo>
                  <a:lnTo>
                    <a:pt x="2775578" y="0"/>
                  </a:lnTo>
                  <a:lnTo>
                    <a:pt x="3219285" y="0"/>
                  </a:lnTo>
                  <a:lnTo>
                    <a:pt x="3396234" y="0"/>
                  </a:lnTo>
                  <a:cubicBezTo>
                    <a:pt x="3453713" y="0"/>
                    <a:pt x="3446296" y="64845"/>
                    <a:pt x="3446296" y="64845"/>
                  </a:cubicBezTo>
                  <a:cubicBezTo>
                    <a:pt x="3446296" y="64845"/>
                    <a:pt x="3446296" y="64845"/>
                    <a:pt x="3299585" y="64845"/>
                  </a:cubicBezTo>
                  <a:lnTo>
                    <a:pt x="3269347" y="64845"/>
                  </a:lnTo>
                  <a:lnTo>
                    <a:pt x="3122636" y="64845"/>
                  </a:lnTo>
                  <a:lnTo>
                    <a:pt x="2951145" y="64845"/>
                  </a:lnTo>
                  <a:lnTo>
                    <a:pt x="2774196" y="64845"/>
                  </a:lnTo>
                  <a:lnTo>
                    <a:pt x="2272604" y="64845"/>
                  </a:lnTo>
                  <a:lnTo>
                    <a:pt x="2221597" y="64845"/>
                  </a:lnTo>
                  <a:cubicBezTo>
                    <a:pt x="2221597" y="64845"/>
                    <a:pt x="2221597" y="64845"/>
                    <a:pt x="2159703" y="64845"/>
                  </a:cubicBezTo>
                  <a:lnTo>
                    <a:pt x="2095654" y="64845"/>
                  </a:lnTo>
                  <a:lnTo>
                    <a:pt x="1726445" y="64845"/>
                  </a:lnTo>
                  <a:lnTo>
                    <a:pt x="1173847" y="64845"/>
                  </a:lnTo>
                  <a:lnTo>
                    <a:pt x="1047904" y="64845"/>
                  </a:lnTo>
                  <a:lnTo>
                    <a:pt x="1027135" y="64845"/>
                  </a:lnTo>
                  <a:cubicBezTo>
                    <a:pt x="880424" y="64845"/>
                    <a:pt x="587001" y="64845"/>
                    <a:pt x="154" y="64845"/>
                  </a:cubicBezTo>
                  <a:cubicBezTo>
                    <a:pt x="154" y="64845"/>
                    <a:pt x="-5408" y="0"/>
                    <a:pt x="50217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914400">
                <a:defRPr/>
              </a:pPr>
              <a:endParaRPr lang="ko-KR" altLang="en-US" sz="1800">
                <a:solidFill>
                  <a:prstClr val="black"/>
                </a:solidFill>
                <a:latin typeface="Arial" panose="020B0604020202020204" pitchFamily="34" charset="0"/>
                <a:ea typeface="G마켓 산스 TTF Medium" panose="02000000000000000000" pitchFamily="2" charset="-127"/>
              </a:endParaRPr>
            </a:p>
          </p:txBody>
        </p:sp>
        <p:sp>
          <p:nvSpPr>
            <p:cNvPr id="34" name="자유형: 도형 33">
              <a:extLst>
                <a:ext uri="{FF2B5EF4-FFF2-40B4-BE49-F238E27FC236}">
                  <a16:creationId xmlns:a16="http://schemas.microsoft.com/office/drawing/2014/main" id="{0F3DEA32-0E27-4DD2-AB1F-865461636B87}"/>
                </a:ext>
              </a:extLst>
            </p:cNvPr>
            <p:cNvSpPr/>
            <p:nvPr/>
          </p:nvSpPr>
          <p:spPr>
            <a:xfrm flipH="1">
              <a:off x="4403487" y="5220483"/>
              <a:ext cx="3376038" cy="306062"/>
            </a:xfrm>
            <a:custGeom>
              <a:avLst/>
              <a:gdLst>
                <a:gd name="connsiteX0" fmla="*/ 3376038 w 3376038"/>
                <a:gd name="connsiteY0" fmla="*/ 0 h 306062"/>
                <a:gd name="connsiteX1" fmla="*/ 3100047 w 3376038"/>
                <a:gd name="connsiteY1" fmla="*/ 0 h 306062"/>
                <a:gd name="connsiteX2" fmla="*/ 3100047 w 3376038"/>
                <a:gd name="connsiteY2" fmla="*/ 13 h 306062"/>
                <a:gd name="connsiteX3" fmla="*/ 2799646 w 3376038"/>
                <a:gd name="connsiteY3" fmla="*/ 13 h 306062"/>
                <a:gd name="connsiteX4" fmla="*/ 2799671 w 3376038"/>
                <a:gd name="connsiteY4" fmla="*/ 0 h 306062"/>
                <a:gd name="connsiteX5" fmla="*/ 2523680 w 3376038"/>
                <a:gd name="connsiteY5" fmla="*/ 0 h 306062"/>
                <a:gd name="connsiteX6" fmla="*/ 2523680 w 3376038"/>
                <a:gd name="connsiteY6" fmla="*/ 6 h 306062"/>
                <a:gd name="connsiteX7" fmla="*/ 2305468 w 3376038"/>
                <a:gd name="connsiteY7" fmla="*/ 6 h 306062"/>
                <a:gd name="connsiteX8" fmla="*/ 2305482 w 3376038"/>
                <a:gd name="connsiteY8" fmla="*/ 13 h 306062"/>
                <a:gd name="connsiteX9" fmla="*/ 2223279 w 3376038"/>
                <a:gd name="connsiteY9" fmla="*/ 13 h 306062"/>
                <a:gd name="connsiteX10" fmla="*/ 2223304 w 3376038"/>
                <a:gd name="connsiteY10" fmla="*/ 0 h 306062"/>
                <a:gd name="connsiteX11" fmla="*/ 1947312 w 3376038"/>
                <a:gd name="connsiteY11" fmla="*/ 0 h 306062"/>
                <a:gd name="connsiteX12" fmla="*/ 1947312 w 3376038"/>
                <a:gd name="connsiteY12" fmla="*/ 6 h 306062"/>
                <a:gd name="connsiteX13" fmla="*/ 1729101 w 3376038"/>
                <a:gd name="connsiteY13" fmla="*/ 6 h 306062"/>
                <a:gd name="connsiteX14" fmla="*/ 1729115 w 3376038"/>
                <a:gd name="connsiteY14" fmla="*/ 13 h 306062"/>
                <a:gd name="connsiteX15" fmla="*/ 1646912 w 3376038"/>
                <a:gd name="connsiteY15" fmla="*/ 13 h 306062"/>
                <a:gd name="connsiteX16" fmla="*/ 1646937 w 3376038"/>
                <a:gd name="connsiteY16" fmla="*/ 0 h 306062"/>
                <a:gd name="connsiteX17" fmla="*/ 1370945 w 3376038"/>
                <a:gd name="connsiteY17" fmla="*/ 0 h 306062"/>
                <a:gd name="connsiteX18" fmla="*/ 1370945 w 3376038"/>
                <a:gd name="connsiteY18" fmla="*/ 6 h 306062"/>
                <a:gd name="connsiteX19" fmla="*/ 1152734 w 3376038"/>
                <a:gd name="connsiteY19" fmla="*/ 6 h 306062"/>
                <a:gd name="connsiteX20" fmla="*/ 1152748 w 3376038"/>
                <a:gd name="connsiteY20" fmla="*/ 13 h 306062"/>
                <a:gd name="connsiteX21" fmla="*/ 1070545 w 3376038"/>
                <a:gd name="connsiteY21" fmla="*/ 13 h 306062"/>
                <a:gd name="connsiteX22" fmla="*/ 1070570 w 3376038"/>
                <a:gd name="connsiteY22" fmla="*/ 0 h 306062"/>
                <a:gd name="connsiteX23" fmla="*/ 794578 w 3376038"/>
                <a:gd name="connsiteY23" fmla="*/ 0 h 306062"/>
                <a:gd name="connsiteX24" fmla="*/ 794578 w 3376038"/>
                <a:gd name="connsiteY24" fmla="*/ 6 h 306062"/>
                <a:gd name="connsiteX25" fmla="*/ 576367 w 3376038"/>
                <a:gd name="connsiteY25" fmla="*/ 6 h 306062"/>
                <a:gd name="connsiteX26" fmla="*/ 576381 w 3376038"/>
                <a:gd name="connsiteY26" fmla="*/ 13 h 306062"/>
                <a:gd name="connsiteX27" fmla="*/ 275989 w 3376038"/>
                <a:gd name="connsiteY27" fmla="*/ 13 h 306062"/>
                <a:gd name="connsiteX28" fmla="*/ 275989 w 3376038"/>
                <a:gd name="connsiteY28" fmla="*/ 6 h 306062"/>
                <a:gd name="connsiteX29" fmla="*/ 0 w 3376038"/>
                <a:gd name="connsiteY29" fmla="*/ 6 h 306062"/>
                <a:gd name="connsiteX30" fmla="*/ 126153 w 3376038"/>
                <a:gd name="connsiteY30" fmla="*/ 248712 h 306062"/>
                <a:gd name="connsiteX31" fmla="*/ 218430 w 3376038"/>
                <a:gd name="connsiteY31" fmla="*/ 305056 h 306062"/>
                <a:gd name="connsiteX32" fmla="*/ 248896 w 3376038"/>
                <a:gd name="connsiteY32" fmla="*/ 305056 h 306062"/>
                <a:gd name="connsiteX33" fmla="*/ 248896 w 3376038"/>
                <a:gd name="connsiteY33" fmla="*/ 306062 h 306062"/>
                <a:gd name="connsiteX34" fmla="*/ 805633 w 3376038"/>
                <a:gd name="connsiteY34" fmla="*/ 306062 h 306062"/>
                <a:gd name="connsiteX35" fmla="*/ 805633 w 3376038"/>
                <a:gd name="connsiteY35" fmla="*/ 305056 h 306062"/>
                <a:gd name="connsiteX36" fmla="*/ 825263 w 3376038"/>
                <a:gd name="connsiteY36" fmla="*/ 305056 h 306062"/>
                <a:gd name="connsiteX37" fmla="*/ 825263 w 3376038"/>
                <a:gd name="connsiteY37" fmla="*/ 306062 h 306062"/>
                <a:gd name="connsiteX38" fmla="*/ 1382000 w 3376038"/>
                <a:gd name="connsiteY38" fmla="*/ 306062 h 306062"/>
                <a:gd name="connsiteX39" fmla="*/ 1382000 w 3376038"/>
                <a:gd name="connsiteY39" fmla="*/ 305056 h 306062"/>
                <a:gd name="connsiteX40" fmla="*/ 1401630 w 3376038"/>
                <a:gd name="connsiteY40" fmla="*/ 305056 h 306062"/>
                <a:gd name="connsiteX41" fmla="*/ 1401630 w 3376038"/>
                <a:gd name="connsiteY41" fmla="*/ 306062 h 306062"/>
                <a:gd name="connsiteX42" fmla="*/ 1958367 w 3376038"/>
                <a:gd name="connsiteY42" fmla="*/ 306062 h 306062"/>
                <a:gd name="connsiteX43" fmla="*/ 1958367 w 3376038"/>
                <a:gd name="connsiteY43" fmla="*/ 305056 h 306062"/>
                <a:gd name="connsiteX44" fmla="*/ 1977997 w 3376038"/>
                <a:gd name="connsiteY44" fmla="*/ 305056 h 306062"/>
                <a:gd name="connsiteX45" fmla="*/ 1977997 w 3376038"/>
                <a:gd name="connsiteY45" fmla="*/ 306062 h 306062"/>
                <a:gd name="connsiteX46" fmla="*/ 2534734 w 3376038"/>
                <a:gd name="connsiteY46" fmla="*/ 306062 h 306062"/>
                <a:gd name="connsiteX47" fmla="*/ 2534734 w 3376038"/>
                <a:gd name="connsiteY47" fmla="*/ 305056 h 306062"/>
                <a:gd name="connsiteX48" fmla="*/ 2554365 w 3376038"/>
                <a:gd name="connsiteY48" fmla="*/ 305056 h 306062"/>
                <a:gd name="connsiteX49" fmla="*/ 2554365 w 3376038"/>
                <a:gd name="connsiteY49" fmla="*/ 306062 h 306062"/>
                <a:gd name="connsiteX50" fmla="*/ 3111101 w 3376038"/>
                <a:gd name="connsiteY50" fmla="*/ 306062 h 306062"/>
                <a:gd name="connsiteX51" fmla="*/ 3111101 w 3376038"/>
                <a:gd name="connsiteY51" fmla="*/ 305051 h 306062"/>
                <a:gd name="connsiteX52" fmla="*/ 3157605 w 3376038"/>
                <a:gd name="connsiteY52" fmla="*/ 305051 h 306062"/>
                <a:gd name="connsiteX53" fmla="*/ 3249884 w 3376038"/>
                <a:gd name="connsiteY53" fmla="*/ 248707 h 306062"/>
                <a:gd name="connsiteX54" fmla="*/ 3376038 w 3376038"/>
                <a:gd name="connsiteY54" fmla="*/ 0 h 306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76038" h="306062">
                  <a:moveTo>
                    <a:pt x="3376038" y="0"/>
                  </a:moveTo>
                  <a:lnTo>
                    <a:pt x="3100047" y="0"/>
                  </a:lnTo>
                  <a:lnTo>
                    <a:pt x="3100047" y="13"/>
                  </a:lnTo>
                  <a:lnTo>
                    <a:pt x="2799646" y="13"/>
                  </a:lnTo>
                  <a:lnTo>
                    <a:pt x="2799671" y="0"/>
                  </a:lnTo>
                  <a:lnTo>
                    <a:pt x="2523680" y="0"/>
                  </a:lnTo>
                  <a:lnTo>
                    <a:pt x="2523680" y="6"/>
                  </a:lnTo>
                  <a:lnTo>
                    <a:pt x="2305468" y="6"/>
                  </a:lnTo>
                  <a:lnTo>
                    <a:pt x="2305482" y="13"/>
                  </a:lnTo>
                  <a:lnTo>
                    <a:pt x="2223279" y="13"/>
                  </a:lnTo>
                  <a:lnTo>
                    <a:pt x="2223304" y="0"/>
                  </a:lnTo>
                  <a:lnTo>
                    <a:pt x="1947312" y="0"/>
                  </a:lnTo>
                  <a:lnTo>
                    <a:pt x="1947312" y="6"/>
                  </a:lnTo>
                  <a:lnTo>
                    <a:pt x="1729101" y="6"/>
                  </a:lnTo>
                  <a:lnTo>
                    <a:pt x="1729115" y="13"/>
                  </a:lnTo>
                  <a:lnTo>
                    <a:pt x="1646912" y="13"/>
                  </a:lnTo>
                  <a:lnTo>
                    <a:pt x="1646937" y="0"/>
                  </a:lnTo>
                  <a:lnTo>
                    <a:pt x="1370945" y="0"/>
                  </a:lnTo>
                  <a:lnTo>
                    <a:pt x="1370945" y="6"/>
                  </a:lnTo>
                  <a:lnTo>
                    <a:pt x="1152734" y="6"/>
                  </a:lnTo>
                  <a:lnTo>
                    <a:pt x="1152748" y="13"/>
                  </a:lnTo>
                  <a:lnTo>
                    <a:pt x="1070545" y="13"/>
                  </a:lnTo>
                  <a:lnTo>
                    <a:pt x="1070570" y="0"/>
                  </a:lnTo>
                  <a:lnTo>
                    <a:pt x="794578" y="0"/>
                  </a:lnTo>
                  <a:lnTo>
                    <a:pt x="794578" y="6"/>
                  </a:lnTo>
                  <a:lnTo>
                    <a:pt x="576367" y="6"/>
                  </a:lnTo>
                  <a:lnTo>
                    <a:pt x="576381" y="13"/>
                  </a:lnTo>
                  <a:lnTo>
                    <a:pt x="275989" y="13"/>
                  </a:lnTo>
                  <a:lnTo>
                    <a:pt x="275989" y="6"/>
                  </a:lnTo>
                  <a:lnTo>
                    <a:pt x="0" y="6"/>
                  </a:lnTo>
                  <a:cubicBezTo>
                    <a:pt x="74862" y="17026"/>
                    <a:pt x="95379" y="183492"/>
                    <a:pt x="126153" y="248712"/>
                  </a:cubicBezTo>
                  <a:cubicBezTo>
                    <a:pt x="156929" y="313936"/>
                    <a:pt x="218430" y="305056"/>
                    <a:pt x="218430" y="305056"/>
                  </a:cubicBezTo>
                  <a:lnTo>
                    <a:pt x="248896" y="305056"/>
                  </a:lnTo>
                  <a:lnTo>
                    <a:pt x="248896" y="306062"/>
                  </a:lnTo>
                  <a:lnTo>
                    <a:pt x="805633" y="306062"/>
                  </a:lnTo>
                  <a:lnTo>
                    <a:pt x="805633" y="305056"/>
                  </a:lnTo>
                  <a:lnTo>
                    <a:pt x="825263" y="305056"/>
                  </a:lnTo>
                  <a:lnTo>
                    <a:pt x="825263" y="306062"/>
                  </a:lnTo>
                  <a:lnTo>
                    <a:pt x="1382000" y="306062"/>
                  </a:lnTo>
                  <a:lnTo>
                    <a:pt x="1382000" y="305056"/>
                  </a:lnTo>
                  <a:lnTo>
                    <a:pt x="1401630" y="305056"/>
                  </a:lnTo>
                  <a:lnTo>
                    <a:pt x="1401630" y="306062"/>
                  </a:lnTo>
                  <a:lnTo>
                    <a:pt x="1958367" y="306062"/>
                  </a:lnTo>
                  <a:lnTo>
                    <a:pt x="1958367" y="305056"/>
                  </a:lnTo>
                  <a:lnTo>
                    <a:pt x="1977997" y="305056"/>
                  </a:lnTo>
                  <a:lnTo>
                    <a:pt x="1977997" y="306062"/>
                  </a:lnTo>
                  <a:lnTo>
                    <a:pt x="2534734" y="306062"/>
                  </a:lnTo>
                  <a:lnTo>
                    <a:pt x="2534734" y="305056"/>
                  </a:lnTo>
                  <a:lnTo>
                    <a:pt x="2554365" y="305056"/>
                  </a:lnTo>
                  <a:lnTo>
                    <a:pt x="2554365" y="306062"/>
                  </a:lnTo>
                  <a:lnTo>
                    <a:pt x="3111101" y="306062"/>
                  </a:lnTo>
                  <a:lnTo>
                    <a:pt x="3111101" y="305051"/>
                  </a:lnTo>
                  <a:lnTo>
                    <a:pt x="3157605" y="305051"/>
                  </a:lnTo>
                  <a:cubicBezTo>
                    <a:pt x="3157605" y="305051"/>
                    <a:pt x="3219107" y="313931"/>
                    <a:pt x="3249884" y="248707"/>
                  </a:cubicBezTo>
                  <a:cubicBezTo>
                    <a:pt x="3280657" y="183487"/>
                    <a:pt x="3301175" y="17021"/>
                    <a:pt x="3376038" y="0"/>
                  </a:cubicBezTo>
                  <a:close/>
                </a:path>
              </a:pathLst>
            </a:custGeom>
            <a:solidFill>
              <a:srgbClr val="1248A8"/>
            </a:solidFill>
            <a:ln w="9525">
              <a:noFill/>
              <a:round/>
              <a:headEnd/>
              <a:tailEnd/>
            </a:ln>
            <a:effectLst>
              <a:outerShdw blurRad="127000" dist="25400" dir="4800000" algn="t" rotWithShape="0">
                <a:prstClr val="black">
                  <a:alpha val="3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914400"/>
              <a:endParaRPr lang="ko-KR" altLang="en-US" dirty="0">
                <a:solidFill>
                  <a:prstClr val="black"/>
                </a:solidFill>
                <a:latin typeface="Arial" panose="020B0604020202020204" pitchFamily="34" charset="0"/>
                <a:ea typeface="G마켓 산스 TTF Medium" panose="02000000000000000000" pitchFamily="2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A34C7169-BE83-459E-A2FF-B47B77A66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98475" y="5262016"/>
              <a:ext cx="2786062" cy="222996"/>
            </a:xfrm>
            <a:prstGeom prst="rect">
              <a:avLst/>
            </a:prstGeom>
          </p:spPr>
        </p:pic>
      </p:grpSp>
      <p:sp>
        <p:nvSpPr>
          <p:cNvPr id="45" name="Slide Number Placeholder 5">
            <a:extLst>
              <a:ext uri="{FF2B5EF4-FFF2-40B4-BE49-F238E27FC236}">
                <a16:creationId xmlns:a16="http://schemas.microsoft.com/office/drawing/2014/main" id="{6F6FCC18-7BA1-4ED6-B0D0-FA22CB9A036B}"/>
              </a:ext>
            </a:extLst>
          </p:cNvPr>
          <p:cNvSpPr txBox="1">
            <a:spLocks/>
          </p:cNvSpPr>
          <p:nvPr/>
        </p:nvSpPr>
        <p:spPr>
          <a:xfrm>
            <a:off x="4872048" y="6615956"/>
            <a:ext cx="161904" cy="153888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85F9ED72-484E-4722-A3BA-6EB04958AF04}" type="slidenum">
              <a:rPr lang="ko-KR" altLang="en-US" sz="1000" smtClean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</a:rPr>
              <a:pPr algn="ctr"/>
              <a:t>19</a:t>
            </a:fld>
            <a:endParaRPr lang="ko-KR" altLang="en-US" sz="1000">
              <a:gradFill>
                <a:gsLst>
                  <a:gs pos="100000">
                    <a:schemeClr val="bg1">
                      <a:lumMod val="6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46" name="그래픽 29">
            <a:extLst>
              <a:ext uri="{FF2B5EF4-FFF2-40B4-BE49-F238E27FC236}">
                <a16:creationId xmlns:a16="http://schemas.microsoft.com/office/drawing/2014/main" id="{8078BC4D-128A-42B4-9107-8D29C8F2A5FB}"/>
              </a:ext>
            </a:extLst>
          </p:cNvPr>
          <p:cNvSpPr/>
          <p:nvPr/>
        </p:nvSpPr>
        <p:spPr>
          <a:xfrm rot="5400000">
            <a:off x="4779272" y="4664237"/>
            <a:ext cx="347456" cy="375727"/>
          </a:xfrm>
          <a:custGeom>
            <a:avLst/>
            <a:gdLst>
              <a:gd name="connsiteX0" fmla="*/ 189706 w 423899"/>
              <a:gd name="connsiteY0" fmla="*/ 434963 h 434963"/>
              <a:gd name="connsiteX1" fmla="*/ 125741 w 423899"/>
              <a:gd name="connsiteY1" fmla="*/ 365120 h 434963"/>
              <a:gd name="connsiteX2" fmla="*/ 235692 w 423899"/>
              <a:gd name="connsiteY2" fmla="*/ 264505 h 434963"/>
              <a:gd name="connsiteX3" fmla="*/ 0 w 423899"/>
              <a:gd name="connsiteY3" fmla="*/ 264505 h 434963"/>
              <a:gd name="connsiteX4" fmla="*/ 0 w 423899"/>
              <a:gd name="connsiteY4" fmla="*/ 169882 h 434963"/>
              <a:gd name="connsiteX5" fmla="*/ 231658 w 423899"/>
              <a:gd name="connsiteY5" fmla="*/ 169882 h 434963"/>
              <a:gd name="connsiteX6" fmla="*/ 124127 w 423899"/>
              <a:gd name="connsiteY6" fmla="*/ 69036 h 434963"/>
              <a:gd name="connsiteX7" fmla="*/ 188899 w 423899"/>
              <a:gd name="connsiteY7" fmla="*/ 0 h 434963"/>
              <a:gd name="connsiteX8" fmla="*/ 423899 w 423899"/>
              <a:gd name="connsiteY8" fmla="*/ 220709 h 434963"/>
              <a:gd name="connsiteX9" fmla="*/ 189706 w 423899"/>
              <a:gd name="connsiteY9" fmla="*/ 434963 h 434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3899" h="434963">
                <a:moveTo>
                  <a:pt x="189706" y="434963"/>
                </a:moveTo>
                <a:lnTo>
                  <a:pt x="125741" y="365120"/>
                </a:lnTo>
                <a:lnTo>
                  <a:pt x="235692" y="264505"/>
                </a:lnTo>
                <a:lnTo>
                  <a:pt x="0" y="264505"/>
                </a:lnTo>
                <a:lnTo>
                  <a:pt x="0" y="169882"/>
                </a:lnTo>
                <a:lnTo>
                  <a:pt x="231658" y="169882"/>
                </a:lnTo>
                <a:lnTo>
                  <a:pt x="124127" y="69036"/>
                </a:lnTo>
                <a:lnTo>
                  <a:pt x="188899" y="0"/>
                </a:lnTo>
                <a:lnTo>
                  <a:pt x="423899" y="220709"/>
                </a:lnTo>
                <a:lnTo>
                  <a:pt x="189706" y="434963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5875" cap="flat">
            <a:solidFill>
              <a:schemeClr val="bg1"/>
            </a:solidFill>
            <a:prstDash val="solid"/>
            <a:miter/>
          </a:ln>
          <a:effectLst>
            <a:outerShdw dist="101600" dir="5400000" algn="t" rotWithShape="0">
              <a:prstClr val="black">
                <a:alpha val="10000"/>
              </a:prst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2857999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Ⅲ.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성립요건 및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판단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899421C6-7FD1-44DC-A52A-971BC530A492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C90B4AE7-57E8-4A9E-8392-8F8921F9ACA6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42" name="그래픽 41">
              <a:extLst>
                <a:ext uri="{FF2B5EF4-FFF2-40B4-BE49-F238E27FC236}">
                  <a16:creationId xmlns:a16="http://schemas.microsoft.com/office/drawing/2014/main" id="{8EB78DA9-22A4-4384-B8E2-B17A3A8D5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97FD08B-BDCE-46F2-BD36-50ECDBEB66E1}"/>
                </a:ext>
              </a:extLst>
            </p:cNvPr>
            <p:cNvSpPr txBox="1"/>
            <p:nvPr/>
          </p:nvSpPr>
          <p:spPr>
            <a:xfrm>
              <a:off x="1218333" y="1331455"/>
              <a:ext cx="2814873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성희롱의 판단기준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090A7E3-B359-4BFC-A3E1-860AEEC29184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CCC2F862-F424-4346-9243-0FFF001BC945}"/>
              </a:ext>
            </a:extLst>
          </p:cNvPr>
          <p:cNvGrpSpPr/>
          <p:nvPr/>
        </p:nvGrpSpPr>
        <p:grpSpPr>
          <a:xfrm>
            <a:off x="774833" y="2626835"/>
            <a:ext cx="8637206" cy="261610"/>
            <a:chOff x="639939" y="2627647"/>
            <a:chExt cx="8637206" cy="261610"/>
          </a:xfrm>
        </p:grpSpPr>
        <p:pic>
          <p:nvPicPr>
            <p:cNvPr id="19" name="그래픽 18">
              <a:extLst>
                <a:ext uri="{FF2B5EF4-FFF2-40B4-BE49-F238E27FC236}">
                  <a16:creationId xmlns:a16="http://schemas.microsoft.com/office/drawing/2014/main" id="{E3669A5F-DDAB-4FB2-8B1A-64821FC7E2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D870298-5C52-4AD7-9A67-8C4DA482E8EA}"/>
                </a:ext>
              </a:extLst>
            </p:cNvPr>
            <p:cNvSpPr txBox="1"/>
            <p:nvPr/>
          </p:nvSpPr>
          <p:spPr>
            <a:xfrm>
              <a:off x="841502" y="2627647"/>
              <a:ext cx="8435643" cy="261610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남녀고용평등법상 직장 내 성희롱 행위자의 해당할 수 있는 범위는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‘사업주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상급자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근로자’ 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이며</a:t>
              </a:r>
              <a:r>
                <a:rPr kumimoji="0" lang="en-US" altLang="ko-KR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A0436BB4-96B3-42D0-B272-348CFA122440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23" name="사각형: 둥근 위쪽 모서리 22">
              <a:extLst>
                <a:ext uri="{FF2B5EF4-FFF2-40B4-BE49-F238E27FC236}">
                  <a16:creationId xmlns:a16="http://schemas.microsoft.com/office/drawing/2014/main" id="{F96BC7E2-D7B6-4998-8C15-712F211E0EA3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5934740-DEAA-4A13-A35C-2C8EF9531D18}"/>
                </a:ext>
              </a:extLst>
            </p:cNvPr>
            <p:cNvSpPr txBox="1"/>
            <p:nvPr/>
          </p:nvSpPr>
          <p:spPr>
            <a:xfrm>
              <a:off x="1151761" y="2058217"/>
              <a:ext cx="692497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행위자</a:t>
              </a:r>
            </a:p>
          </p:txBody>
        </p:sp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FF0D5B86-5D9A-4643-BD72-F4DBB9593DE2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26" name="타원 25">
                <a:extLst>
                  <a:ext uri="{FF2B5EF4-FFF2-40B4-BE49-F238E27FC236}">
                    <a16:creationId xmlns:a16="http://schemas.microsoft.com/office/drawing/2014/main" id="{1B13C799-BB42-4B80-8FC3-8A876402CE4D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27" name="Freeform 5">
                <a:extLst>
                  <a:ext uri="{FF2B5EF4-FFF2-40B4-BE49-F238E27FC236}">
                    <a16:creationId xmlns:a16="http://schemas.microsoft.com/office/drawing/2014/main" id="{777A4E1B-11A7-40C5-BB06-31EA5B2CD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E0AEA468-89F3-4634-B05A-18E2DD80093F}"/>
              </a:ext>
            </a:extLst>
          </p:cNvPr>
          <p:cNvGrpSpPr/>
          <p:nvPr/>
        </p:nvGrpSpPr>
        <p:grpSpPr>
          <a:xfrm>
            <a:off x="774833" y="3047448"/>
            <a:ext cx="8604504" cy="1169551"/>
            <a:chOff x="639939" y="2627647"/>
            <a:chExt cx="8604504" cy="1169551"/>
          </a:xfrm>
        </p:grpSpPr>
        <p:pic>
          <p:nvPicPr>
            <p:cNvPr id="29" name="그래픽 28">
              <a:extLst>
                <a:ext uri="{FF2B5EF4-FFF2-40B4-BE49-F238E27FC236}">
                  <a16:creationId xmlns:a16="http://schemas.microsoft.com/office/drawing/2014/main" id="{C7766758-E34D-48D2-BCC1-52E6DF0E2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6B66E55B-06A3-41D8-8440-C6ABA9F4DC43}"/>
                </a:ext>
              </a:extLst>
            </p:cNvPr>
            <p:cNvSpPr txBox="1"/>
            <p:nvPr/>
          </p:nvSpPr>
          <p:spPr>
            <a:xfrm>
              <a:off x="841502" y="2627647"/>
              <a:ext cx="8402941" cy="1169551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사용자의 범위에는 사업주나 사업체의 대표자는 물론 등기임원과 같은 사업의 경영담당자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인사</a:t>
              </a:r>
              <a:endParaRPr kumimoji="0" lang="en-US" altLang="ko-KR" sz="1700" b="1" i="0" u="none" strike="noStrike" kern="0" cap="none" spc="-12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노무담당이사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공장장 등과 같이 근로자에 관한 사항에 대해 사업주를 위하여 행위자는 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자가</a:t>
              </a:r>
              <a:endParaRPr kumimoji="0" lang="en-US" altLang="ko-KR" sz="1700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포함됨</a:t>
              </a:r>
              <a:r>
                <a:rPr kumimoji="0" lang="en-US" altLang="ko-KR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5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※ [</a:t>
              </a:r>
              <a:r>
                <a:rPr kumimoji="0" lang="ko-KR" altLang="en-US" sz="15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비교</a:t>
              </a:r>
              <a:r>
                <a:rPr kumimoji="0" lang="en-US" altLang="ko-KR" sz="15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] </a:t>
              </a:r>
              <a:r>
                <a:rPr kumimoji="0" lang="ko-KR" altLang="en-US" sz="15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인권위원회법상 성희롱의 행위자 범위는 ‘사용자</a:t>
              </a:r>
              <a:r>
                <a:rPr kumimoji="0" lang="en-US" altLang="ko-KR" sz="15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근로자</a:t>
              </a:r>
              <a:r>
                <a:rPr kumimoji="0" lang="en-US" altLang="ko-KR" sz="15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공공기관 </a:t>
              </a:r>
              <a:r>
                <a:rPr kumimoji="0" lang="ko-KR" altLang="en-US" sz="15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종사자’임</a:t>
              </a:r>
              <a:r>
                <a:rPr kumimoji="0" lang="en-US" altLang="ko-KR" sz="15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8656898F-6C17-4A00-BD60-D641009E99EF}"/>
              </a:ext>
            </a:extLst>
          </p:cNvPr>
          <p:cNvGrpSpPr/>
          <p:nvPr/>
        </p:nvGrpSpPr>
        <p:grpSpPr>
          <a:xfrm>
            <a:off x="774833" y="5191862"/>
            <a:ext cx="8565391" cy="561692"/>
            <a:chOff x="639939" y="2627647"/>
            <a:chExt cx="8565391" cy="561692"/>
          </a:xfrm>
        </p:grpSpPr>
        <p:pic>
          <p:nvPicPr>
            <p:cNvPr id="33" name="그래픽 32">
              <a:extLst>
                <a:ext uri="{FF2B5EF4-FFF2-40B4-BE49-F238E27FC236}">
                  <a16:creationId xmlns:a16="http://schemas.microsoft.com/office/drawing/2014/main" id="{9B36C427-DC6E-4DE5-94FA-2FDB85C271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6A585818-104E-4EA8-92D4-3EBB396CBE83}"/>
                </a:ext>
              </a:extLst>
            </p:cNvPr>
            <p:cNvSpPr txBox="1"/>
            <p:nvPr/>
          </p:nvSpPr>
          <p:spPr>
            <a:xfrm>
              <a:off x="841502" y="2627647"/>
              <a:ext cx="8363828" cy="561692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남녀고용평등법상 직장 내 성희롱 피해자에 해당할 수 있는 범위는 ‘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남녀고용평등법상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근로자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’</a:t>
              </a:r>
              <a:endParaRPr kumimoji="0" lang="en-US" altLang="ko-KR" sz="1700" b="1" i="0" u="none" strike="noStrike" kern="0" cap="none" spc="-12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이며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이에는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근로기준법상 근로자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파견근로자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협력업체 근로자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구직자가 포함</a:t>
              </a:r>
              <a:r>
                <a:rPr kumimoji="0" lang="ko-KR" altLang="en-US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됨</a:t>
              </a:r>
              <a:r>
                <a:rPr kumimoji="0" lang="en-US" altLang="ko-KR" sz="1700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46C847BE-F2BA-4709-A3D9-F82739AE916E}"/>
              </a:ext>
            </a:extLst>
          </p:cNvPr>
          <p:cNvGrpSpPr/>
          <p:nvPr/>
        </p:nvGrpSpPr>
        <p:grpSpPr>
          <a:xfrm>
            <a:off x="503948" y="4543775"/>
            <a:ext cx="8767423" cy="422110"/>
            <a:chOff x="693902" y="2001050"/>
            <a:chExt cx="8767423" cy="422110"/>
          </a:xfrm>
        </p:grpSpPr>
        <p:sp>
          <p:nvSpPr>
            <p:cNvPr id="37" name="사각형: 둥근 위쪽 모서리 36">
              <a:extLst>
                <a:ext uri="{FF2B5EF4-FFF2-40B4-BE49-F238E27FC236}">
                  <a16:creationId xmlns:a16="http://schemas.microsoft.com/office/drawing/2014/main" id="{B2C8F497-0931-482F-9925-EF30704B3E8C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A94EB46-7FD6-4A6C-BCCE-29BE98805E8E}"/>
                </a:ext>
              </a:extLst>
            </p:cNvPr>
            <p:cNvSpPr txBox="1"/>
            <p:nvPr/>
          </p:nvSpPr>
          <p:spPr>
            <a:xfrm>
              <a:off x="1151761" y="2058217"/>
              <a:ext cx="692497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피해자</a:t>
              </a:r>
            </a:p>
          </p:txBody>
        </p: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90C3DDCF-C64E-4138-AEC0-1AD08ACB272E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48" name="타원 47">
                <a:extLst>
                  <a:ext uri="{FF2B5EF4-FFF2-40B4-BE49-F238E27FC236}">
                    <a16:creationId xmlns:a16="http://schemas.microsoft.com/office/drawing/2014/main" id="{4FDA24A3-856A-4B0F-97E0-6EE6792ED6F9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49" name="Freeform 5">
                <a:extLst>
                  <a:ext uri="{FF2B5EF4-FFF2-40B4-BE49-F238E27FC236}">
                    <a16:creationId xmlns:a16="http://schemas.microsoft.com/office/drawing/2014/main" id="{11F358C3-BF2B-42FB-B414-F2D2B05688F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EB98D96C-03CA-4A4E-8D59-78CD1F16F82E}"/>
              </a:ext>
            </a:extLst>
          </p:cNvPr>
          <p:cNvGrpSpPr/>
          <p:nvPr/>
        </p:nvGrpSpPr>
        <p:grpSpPr>
          <a:xfrm>
            <a:off x="774833" y="5896530"/>
            <a:ext cx="8652594" cy="584775"/>
            <a:chOff x="639939" y="2627647"/>
            <a:chExt cx="8652594" cy="584775"/>
          </a:xfrm>
        </p:grpSpPr>
        <p:pic>
          <p:nvPicPr>
            <p:cNvPr id="51" name="그래픽 50">
              <a:extLst>
                <a:ext uri="{FF2B5EF4-FFF2-40B4-BE49-F238E27FC236}">
                  <a16:creationId xmlns:a16="http://schemas.microsoft.com/office/drawing/2014/main" id="{A460B177-1550-4208-ABCD-61EEECBD47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84C6E881-7B77-4D3E-8604-5B1BEA41200B}"/>
                </a:ext>
              </a:extLst>
            </p:cNvPr>
            <p:cNvSpPr txBox="1"/>
            <p:nvPr/>
          </p:nvSpPr>
          <p:spPr>
            <a:xfrm>
              <a:off x="841502" y="2627647"/>
              <a:ext cx="8451031" cy="58477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정규직</a:t>
              </a:r>
              <a:r>
                <a:rPr kumimoji="0" lang="en-US" altLang="ko-KR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임시직 등 고용형태</a:t>
              </a:r>
              <a:r>
                <a:rPr kumimoji="0" lang="en-US" altLang="ko-KR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근로계약기간</a:t>
              </a:r>
              <a:r>
                <a:rPr kumimoji="0" lang="en-US" altLang="ko-KR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성별에 관계없이 피해자에 해당할 수 있음</a:t>
              </a:r>
              <a:r>
                <a:rPr kumimoji="0" lang="en-US" altLang="ko-KR" sz="17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  <a:p>
              <a:pPr>
                <a:spcBef>
                  <a:spcPts val="600"/>
                </a:spcBef>
                <a:defRPr/>
              </a:pPr>
              <a:r>
                <a:rPr lang="en-US" altLang="ko-KR" sz="15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※ [</a:t>
              </a:r>
              <a:r>
                <a:rPr lang="ko-KR" altLang="en-US" sz="15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비교</a:t>
              </a:r>
              <a:r>
                <a:rPr lang="en-US" altLang="ko-KR" sz="15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] </a:t>
              </a:r>
              <a:r>
                <a:rPr lang="ko-KR" altLang="en-US" sz="15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고객이나 특수형태근로종사자는 남녀고용평등법상 직장 내 성희롱 피해자의 범위에 해당하지 않음</a:t>
              </a:r>
              <a:r>
                <a:rPr lang="en-US" altLang="ko-KR" sz="15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1704507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Ⅲ.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성립요건 및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판단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899421C6-7FD1-44DC-A52A-971BC530A492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C90B4AE7-57E8-4A9E-8392-8F8921F9ACA6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42" name="그래픽 41">
              <a:extLst>
                <a:ext uri="{FF2B5EF4-FFF2-40B4-BE49-F238E27FC236}">
                  <a16:creationId xmlns:a16="http://schemas.microsoft.com/office/drawing/2014/main" id="{8EB78DA9-22A4-4384-B8E2-B17A3A8D5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97FD08B-BDCE-46F2-BD36-50ECDBEB66E1}"/>
                </a:ext>
              </a:extLst>
            </p:cNvPr>
            <p:cNvSpPr txBox="1"/>
            <p:nvPr/>
          </p:nvSpPr>
          <p:spPr>
            <a:xfrm>
              <a:off x="1218333" y="1331455"/>
              <a:ext cx="2814873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성희롱의 판단기준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090A7E3-B359-4BFC-A3E1-860AEEC29184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CCC2F862-F424-4346-9243-0FFF001BC945}"/>
              </a:ext>
            </a:extLst>
          </p:cNvPr>
          <p:cNvGrpSpPr/>
          <p:nvPr/>
        </p:nvGrpSpPr>
        <p:grpSpPr>
          <a:xfrm>
            <a:off x="774833" y="2568341"/>
            <a:ext cx="8553529" cy="1679947"/>
            <a:chOff x="639939" y="2619953"/>
            <a:chExt cx="8553529" cy="1679947"/>
          </a:xfrm>
        </p:grpSpPr>
        <p:pic>
          <p:nvPicPr>
            <p:cNvPr id="19" name="그래픽 18">
              <a:extLst>
                <a:ext uri="{FF2B5EF4-FFF2-40B4-BE49-F238E27FC236}">
                  <a16:creationId xmlns:a16="http://schemas.microsoft.com/office/drawing/2014/main" id="{E3669A5F-DDAB-4FB2-8B1A-64821FC7E2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D870298-5C52-4AD7-9A67-8C4DA482E8EA}"/>
                </a:ext>
              </a:extLst>
            </p:cNvPr>
            <p:cNvSpPr txBox="1"/>
            <p:nvPr/>
          </p:nvSpPr>
          <p:spPr>
            <a:xfrm>
              <a:off x="841502" y="2619953"/>
              <a:ext cx="8351966" cy="1679947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행위자가 직장 내 지위를 이용하거나 업무와 관련이 있는 경우 업무관련성이 인정되며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업무관련성이 없다면 남녀고용평등법상 직장 내 성희롱에 해당하지 않음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※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대법원은 직장 내 성희롱의 성립요건으로서 업무관련성을 ‘</a:t>
              </a:r>
              <a:r>
                <a:rPr kumimoji="0" lang="ko-KR" altLang="en-US" sz="16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포괄적 의미의 </a:t>
              </a:r>
              <a:r>
                <a:rPr kumimoji="0" lang="ko-KR" altLang="en-US" sz="1600" b="1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업무관련성</a:t>
              </a:r>
              <a:r>
                <a:rPr kumimoji="0" lang="ko-KR" altLang="en-US" sz="16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’으로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보는</a:t>
              </a:r>
              <a:endParaRPr kumimoji="0" lang="en-US" altLang="ko-KR" sz="16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indent="198438" algn="l" defTabSz="457200" rtl="0" eaLnBrk="1" fontAlgn="auto" latinLnBrk="0" hangingPunct="1">
                <a:lnSpc>
                  <a:spcPct val="100000"/>
                </a:lnSpc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입장에서 “</a:t>
              </a:r>
              <a:r>
                <a:rPr kumimoji="0" lang="ko-KR" altLang="en-US" sz="16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업무수행의 기회나 업무수행에 편승하여 성적 언동이 이루어진 경우 뿐만 아니라</a:t>
              </a:r>
              <a:endParaRPr kumimoji="0" lang="en-US" altLang="ko-KR" sz="1600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srgbClr val="007EF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R="0" lvl="0" indent="198438" algn="l" defTabSz="457200" rtl="0" eaLnBrk="1" fontAlgn="auto" latinLnBrk="0" hangingPunct="1">
                <a:lnSpc>
                  <a:spcPct val="100000"/>
                </a:lnSpc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권한을 남용하거나 업무수행을 빙자하여 성적 언동을 한 경우도 이에 포함된다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.”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는 취지로 판시함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  <a:p>
              <a:pPr marR="0" lvl="0" indent="198438" algn="l" defTabSz="457200" rtl="0" eaLnBrk="1" fontAlgn="auto" latinLnBrk="0" hangingPunct="1">
                <a:lnSpc>
                  <a:spcPct val="100000"/>
                </a:lnSpc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(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대법원 </a:t>
              </a:r>
              <a:r>
                <a:rPr kumimoji="0" lang="en-US" altLang="ko-KR" sz="16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2006. 12. 21.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선고 </a:t>
              </a:r>
              <a:r>
                <a:rPr kumimoji="0" lang="en-US" altLang="ko-KR" sz="16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2005</a:t>
              </a:r>
              <a:r>
                <a:rPr kumimoji="0" lang="ko-KR" altLang="en-US" sz="16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두</a:t>
              </a:r>
              <a:r>
                <a:rPr kumimoji="0" lang="en-US" altLang="ko-KR" sz="16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13414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판결</a:t>
              </a:r>
              <a:r>
                <a:rPr kumimoji="0" lang="en-US" altLang="ko-KR" sz="16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)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A0436BB4-96B3-42D0-B272-348CFA122440}"/>
              </a:ext>
            </a:extLst>
          </p:cNvPr>
          <p:cNvGrpSpPr/>
          <p:nvPr/>
        </p:nvGrpSpPr>
        <p:grpSpPr>
          <a:xfrm>
            <a:off x="503948" y="1927948"/>
            <a:ext cx="8767423" cy="422110"/>
            <a:chOff x="693902" y="2001050"/>
            <a:chExt cx="8767423" cy="422110"/>
          </a:xfrm>
        </p:grpSpPr>
        <p:sp>
          <p:nvSpPr>
            <p:cNvPr id="23" name="사각형: 둥근 위쪽 모서리 22">
              <a:extLst>
                <a:ext uri="{FF2B5EF4-FFF2-40B4-BE49-F238E27FC236}">
                  <a16:creationId xmlns:a16="http://schemas.microsoft.com/office/drawing/2014/main" id="{F96BC7E2-D7B6-4998-8C15-712F211E0EA3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5934740-DEAA-4A13-A35C-2C8EF9531D18}"/>
                </a:ext>
              </a:extLst>
            </p:cNvPr>
            <p:cNvSpPr txBox="1"/>
            <p:nvPr/>
          </p:nvSpPr>
          <p:spPr>
            <a:xfrm>
              <a:off x="1151761" y="2058217"/>
              <a:ext cx="1154162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업무관련성</a:t>
              </a:r>
            </a:p>
          </p:txBody>
        </p:sp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FF0D5B86-5D9A-4643-BD72-F4DBB9593DE2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26" name="타원 25">
                <a:extLst>
                  <a:ext uri="{FF2B5EF4-FFF2-40B4-BE49-F238E27FC236}">
                    <a16:creationId xmlns:a16="http://schemas.microsoft.com/office/drawing/2014/main" id="{1B13C799-BB42-4B80-8FC3-8A876402CE4D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27" name="Freeform 5">
                <a:extLst>
                  <a:ext uri="{FF2B5EF4-FFF2-40B4-BE49-F238E27FC236}">
                    <a16:creationId xmlns:a16="http://schemas.microsoft.com/office/drawing/2014/main" id="{777A4E1B-11A7-40C5-BB06-31EA5B2CD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F70FE347-AB72-4293-B105-C149AE9A593A}"/>
              </a:ext>
            </a:extLst>
          </p:cNvPr>
          <p:cNvGrpSpPr/>
          <p:nvPr/>
        </p:nvGrpSpPr>
        <p:grpSpPr>
          <a:xfrm>
            <a:off x="774833" y="4473846"/>
            <a:ext cx="8665418" cy="592470"/>
            <a:chOff x="639939" y="2619953"/>
            <a:chExt cx="8665418" cy="592470"/>
          </a:xfrm>
        </p:grpSpPr>
        <p:pic>
          <p:nvPicPr>
            <p:cNvPr id="38" name="그래픽 37">
              <a:extLst>
                <a:ext uri="{FF2B5EF4-FFF2-40B4-BE49-F238E27FC236}">
                  <a16:creationId xmlns:a16="http://schemas.microsoft.com/office/drawing/2014/main" id="{9F63D7E7-1AE8-459A-B30C-375F187E4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35E08E8A-1EDC-40AE-B36E-D0199014F77E}"/>
                </a:ext>
              </a:extLst>
            </p:cNvPr>
            <p:cNvSpPr txBox="1"/>
            <p:nvPr/>
          </p:nvSpPr>
          <p:spPr>
            <a:xfrm>
              <a:off x="841502" y="2619953"/>
              <a:ext cx="8463855" cy="592470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업무관련성이 있다면 근무시간 외의 시간에 일어난 경우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사업장 밖에서 일어난 경우로서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회식장소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야유회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출장중인 경우 등에서 발생한 경우도 해당할 수 있음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952C6375-405C-4C7E-80A8-46C341F2A721}"/>
              </a:ext>
            </a:extLst>
          </p:cNvPr>
          <p:cNvGrpSpPr/>
          <p:nvPr/>
        </p:nvGrpSpPr>
        <p:grpSpPr>
          <a:xfrm>
            <a:off x="622300" y="5291875"/>
            <a:ext cx="8649073" cy="1185126"/>
            <a:chOff x="622300" y="5342675"/>
            <a:chExt cx="8649073" cy="1185126"/>
          </a:xfrm>
        </p:grpSpPr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48A5B752-FCFB-4E0D-A202-27FD79C8B644}"/>
                </a:ext>
              </a:extLst>
            </p:cNvPr>
            <p:cNvSpPr/>
            <p:nvPr/>
          </p:nvSpPr>
          <p:spPr>
            <a:xfrm>
              <a:off x="622301" y="5342675"/>
              <a:ext cx="8649072" cy="1185126"/>
            </a:xfrm>
            <a:prstGeom prst="rect">
              <a:avLst/>
            </a:prstGeom>
            <a:solidFill>
              <a:srgbClr val="F7F7F7"/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dist="38100" dir="2700000" algn="tl" rotWithShape="0">
                <a:prstClr val="black">
                  <a:alpha val="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B7D82B82-6AFA-4D9B-8B98-DD26DB0FEBCE}"/>
                </a:ext>
              </a:extLst>
            </p:cNvPr>
            <p:cNvSpPr/>
            <p:nvPr/>
          </p:nvSpPr>
          <p:spPr>
            <a:xfrm>
              <a:off x="622300" y="5342676"/>
              <a:ext cx="4853341" cy="305650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26000" tIns="0" rIns="0" bIns="0" rtlCol="0" anchor="ctr"/>
            <a:lstStyle/>
            <a:p>
              <a:r>
                <a:rPr lang="en-US" altLang="ko-KR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※ 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서울지방법원 </a:t>
              </a:r>
              <a:r>
                <a:rPr lang="en-US" altLang="ko-KR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2002. 11. 26. 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선고 </a:t>
              </a:r>
              <a:r>
                <a:rPr lang="en-US" altLang="ko-KR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2000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가합</a:t>
              </a:r>
              <a:r>
                <a:rPr lang="en-US" altLang="ko-KR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57462</a:t>
              </a:r>
              <a:r>
                <a:rPr lang="en-US" altLang="ko-KR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 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판결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4151CB83-8DBA-440A-855B-14716D5A5FE3}"/>
                </a:ext>
              </a:extLst>
            </p:cNvPr>
            <p:cNvSpPr txBox="1"/>
            <p:nvPr/>
          </p:nvSpPr>
          <p:spPr>
            <a:xfrm>
              <a:off x="785896" y="5745243"/>
              <a:ext cx="7554953" cy="671979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직장 내 근무시간은 물론 회사가 그 비용을 지원한 공식적인 회식이나 야유회</a:t>
              </a: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체육대회나 그 밖에 객관적</a:t>
              </a:r>
              <a:endParaRPr kumimoji="0" lang="en-US" altLang="ko-KR" sz="14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으로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이에 준하는 것으로 평가될 수 있는 회사의 임원 등 간부들이 공식적으로 주재하는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회식 등에서</a:t>
              </a:r>
              <a:endParaRPr kumimoji="0" lang="en-US" altLang="ko-KR" sz="14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일어난 성희롱행위에 대해서도 사용자 책임이 인정될 수 있다</a:t>
              </a:r>
            </a:p>
          </p:txBody>
        </p:sp>
      </p:grpSp>
      <p:pic>
        <p:nvPicPr>
          <p:cNvPr id="28" name="그림 27">
            <a:extLst>
              <a:ext uri="{FF2B5EF4-FFF2-40B4-BE49-F238E27FC236}">
                <a16:creationId xmlns:a16="http://schemas.microsoft.com/office/drawing/2014/main" id="{9FBD13E4-4C3E-4E60-93E8-548BAF023F8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7242" y="5512711"/>
            <a:ext cx="1096291" cy="86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06775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Ⅲ.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성립요건 및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판단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C27AF0CA-5DE6-4F5B-84A4-7F9833F8987E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id="{5A471D4C-4EE0-46E2-8B94-E2DE00AE93EE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34" name="그래픽 33">
              <a:extLst>
                <a:ext uri="{FF2B5EF4-FFF2-40B4-BE49-F238E27FC236}">
                  <a16:creationId xmlns:a16="http://schemas.microsoft.com/office/drawing/2014/main" id="{428A9196-3A91-4329-9A8F-E78CBC6CE4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142399D-DB52-4459-887B-293EEF0B4FC1}"/>
                </a:ext>
              </a:extLst>
            </p:cNvPr>
            <p:cNvSpPr txBox="1"/>
            <p:nvPr/>
          </p:nvSpPr>
          <p:spPr>
            <a:xfrm>
              <a:off x="1218333" y="1331455"/>
              <a:ext cx="2814873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성희롱의 판단기준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ADAA118-893A-4C7F-A06C-EF8CAC7D0B80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0480CE00-7D64-4F9F-AEFB-C70C82CFE117}"/>
              </a:ext>
            </a:extLst>
          </p:cNvPr>
          <p:cNvGrpSpPr/>
          <p:nvPr/>
        </p:nvGrpSpPr>
        <p:grpSpPr>
          <a:xfrm>
            <a:off x="774833" y="2459929"/>
            <a:ext cx="8330391" cy="810478"/>
            <a:chOff x="639939" y="2619953"/>
            <a:chExt cx="8330391" cy="810478"/>
          </a:xfrm>
        </p:grpSpPr>
        <p:pic>
          <p:nvPicPr>
            <p:cNvPr id="22" name="그래픽 21">
              <a:extLst>
                <a:ext uri="{FF2B5EF4-FFF2-40B4-BE49-F238E27FC236}">
                  <a16:creationId xmlns:a16="http://schemas.microsoft.com/office/drawing/2014/main" id="{9D29B132-2074-4C8E-8D2B-71A3CFCEB6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8E5F1DA-B500-4533-A896-93EE2DFDBBC1}"/>
                </a:ext>
              </a:extLst>
            </p:cNvPr>
            <p:cNvSpPr txBox="1"/>
            <p:nvPr/>
          </p:nvSpPr>
          <p:spPr>
            <a:xfrm>
              <a:off x="841502" y="2619953"/>
              <a:ext cx="8128828" cy="810478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성적 언동이나 그 밖의 요구는 성적인</a:t>
              </a:r>
              <a:r>
                <a:rPr kumimoji="0" lang="en-US" altLang="ko-KR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(Sexual)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의미가 내포되어 있는 경우이어야 함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※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여성직원을 “</a:t>
              </a:r>
              <a:r>
                <a:rPr kumimoji="0" lang="ko-KR" altLang="en-US" sz="14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아줌마”라고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부르거나 반말을 하는 것과 같이 특정 성별을 비하하는 행동</a:t>
              </a: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고정관념적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성별 역할을</a:t>
              </a:r>
              <a:endParaRPr kumimoji="0" lang="en-US" altLang="ko-KR" sz="14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177800" marR="0" lvl="0" algn="l" defTabSz="457200" rtl="0" eaLnBrk="1" fontAlgn="auto" latinLnBrk="0" hangingPunct="1">
                <a:lnSpc>
                  <a:spcPct val="100000"/>
                </a:lnSpc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강요하는 행동은 성차별적 행동에 해당하나 “성적 </a:t>
              </a:r>
              <a:r>
                <a:rPr kumimoji="0" lang="ko-KR" altLang="en-US" sz="14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언동”이라고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보기는 어려움</a:t>
              </a: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 </a:t>
              </a:r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0D394752-5158-4D79-B5A7-EFEB7A3129F5}"/>
              </a:ext>
            </a:extLst>
          </p:cNvPr>
          <p:cNvGrpSpPr/>
          <p:nvPr/>
        </p:nvGrpSpPr>
        <p:grpSpPr>
          <a:xfrm>
            <a:off x="503948" y="1900691"/>
            <a:ext cx="8767423" cy="422110"/>
            <a:chOff x="693902" y="2001050"/>
            <a:chExt cx="8767423" cy="422110"/>
          </a:xfrm>
        </p:grpSpPr>
        <p:sp>
          <p:nvSpPr>
            <p:cNvPr id="38" name="사각형: 둥근 위쪽 모서리 37">
              <a:extLst>
                <a:ext uri="{FF2B5EF4-FFF2-40B4-BE49-F238E27FC236}">
                  <a16:creationId xmlns:a16="http://schemas.microsoft.com/office/drawing/2014/main" id="{24565008-1F2B-4767-AB61-E2A2DD6EABCC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F9C5AFF-15EB-4105-BB21-2AF86C5805C7}"/>
                </a:ext>
              </a:extLst>
            </p:cNvPr>
            <p:cNvSpPr txBox="1"/>
            <p:nvPr/>
          </p:nvSpPr>
          <p:spPr>
            <a:xfrm>
              <a:off x="1151761" y="2058217"/>
              <a:ext cx="2859757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성적 언동 또는 그 밖의 요구</a:t>
              </a:r>
            </a:p>
          </p:txBody>
        </p: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DD017759-D52A-4F59-B2D8-DCC82C6F77F9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1D0BD93A-31E7-4AB2-BECB-DBC5A359A78C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43" name="Freeform 5">
                <a:extLst>
                  <a:ext uri="{FF2B5EF4-FFF2-40B4-BE49-F238E27FC236}">
                    <a16:creationId xmlns:a16="http://schemas.microsoft.com/office/drawing/2014/main" id="{3DA71876-345D-404F-8B40-8AB9436948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18D3C171-ED91-4928-882A-A1EB9ED23EB1}"/>
              </a:ext>
            </a:extLst>
          </p:cNvPr>
          <p:cNvGrpSpPr/>
          <p:nvPr/>
        </p:nvGrpSpPr>
        <p:grpSpPr>
          <a:xfrm>
            <a:off x="774833" y="4113717"/>
            <a:ext cx="8711906" cy="1125949"/>
            <a:chOff x="639939" y="2619953"/>
            <a:chExt cx="8711906" cy="1125949"/>
          </a:xfrm>
        </p:grpSpPr>
        <p:pic>
          <p:nvPicPr>
            <p:cNvPr id="45" name="그래픽 44">
              <a:extLst>
                <a:ext uri="{FF2B5EF4-FFF2-40B4-BE49-F238E27FC236}">
                  <a16:creationId xmlns:a16="http://schemas.microsoft.com/office/drawing/2014/main" id="{AE32DD6A-4F0D-478B-991C-820742CF1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2B97FC2-94EF-46C4-A2D1-563407C635E4}"/>
                </a:ext>
              </a:extLst>
            </p:cNvPr>
            <p:cNvSpPr txBox="1"/>
            <p:nvPr/>
          </p:nvSpPr>
          <p:spPr>
            <a:xfrm>
              <a:off x="841502" y="2619953"/>
              <a:ext cx="8510343" cy="1125949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행위자의 성희롱 행위로서 피해자에게 성적 굴욕감 또는 혐오감을 발생시켜야 하며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반드시 행위자의 성적 동기나 의도가 있어야 하는 것은 아님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※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이러한 감정은 주관적일 수 있으므로 대법원은 성희롱 판단 시 합리적인 일반인의 </a:t>
              </a:r>
              <a:r>
                <a:rPr kumimoji="0" lang="ko-KR" altLang="en-US" sz="1400" i="0" u="none" strike="noStrike" kern="0" cap="none" spc="-100" normalizeH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관점이 아니라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400" i="0" u="none" strike="noStrike" kern="0" cap="none" spc="-130" normalizeH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‘합리적인 피해자의</a:t>
              </a:r>
              <a:endParaRPr kumimoji="0" lang="en-US" altLang="ko-KR" sz="1400" i="0" u="none" strike="noStrike" kern="0" cap="none" spc="-13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177800" marR="0" lvl="0" algn="l" defTabSz="457200" rtl="0" eaLnBrk="1" fontAlgn="auto" latinLnBrk="0" hangingPunct="1">
                <a:lnSpc>
                  <a:spcPct val="100000"/>
                </a:lnSpc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30" normalizeH="0" noProof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관점</a:t>
              </a:r>
              <a:r>
                <a:rPr kumimoji="0" lang="ko-KR" altLang="en-US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’ 기준에 따라 판단하여야 한다는 입장임</a:t>
              </a:r>
              <a:r>
                <a:rPr kumimoji="0" lang="en-US" altLang="ko-KR" sz="12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(</a:t>
              </a:r>
              <a:r>
                <a:rPr kumimoji="0" lang="ko-KR" altLang="en-US" sz="12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대법원 </a:t>
              </a:r>
              <a:r>
                <a:rPr kumimoji="0" lang="en-US" altLang="ko-KR" sz="12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2018. 4. 12.</a:t>
              </a:r>
              <a:r>
                <a:rPr kumimoji="0" lang="en-US" altLang="ko-KR" sz="12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2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선고 </a:t>
              </a:r>
              <a:r>
                <a:rPr kumimoji="0" lang="en-US" altLang="ko-KR" sz="12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2017</a:t>
              </a:r>
              <a:r>
                <a:rPr kumimoji="0" lang="ko-KR" altLang="en-US" sz="12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두</a:t>
              </a:r>
              <a:r>
                <a:rPr kumimoji="0" lang="en-US" altLang="ko-KR" sz="12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74702</a:t>
              </a: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)</a:t>
              </a: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F0EA29BD-3B89-4AD7-B04B-40E86D3EFBD2}"/>
              </a:ext>
            </a:extLst>
          </p:cNvPr>
          <p:cNvGrpSpPr/>
          <p:nvPr/>
        </p:nvGrpSpPr>
        <p:grpSpPr>
          <a:xfrm>
            <a:off x="503948" y="3554479"/>
            <a:ext cx="8767423" cy="422110"/>
            <a:chOff x="693902" y="2001050"/>
            <a:chExt cx="8767423" cy="422110"/>
          </a:xfrm>
        </p:grpSpPr>
        <p:sp>
          <p:nvSpPr>
            <p:cNvPr id="48" name="사각형: 둥근 위쪽 모서리 47">
              <a:extLst>
                <a:ext uri="{FF2B5EF4-FFF2-40B4-BE49-F238E27FC236}">
                  <a16:creationId xmlns:a16="http://schemas.microsoft.com/office/drawing/2014/main" id="{225561F0-6A6F-465E-9579-9112A5A47E06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E3DE4DC-384C-48C0-BBD7-D0C1FDBCFC83}"/>
                </a:ext>
              </a:extLst>
            </p:cNvPr>
            <p:cNvSpPr txBox="1"/>
            <p:nvPr/>
          </p:nvSpPr>
          <p:spPr>
            <a:xfrm>
              <a:off x="1151761" y="2058217"/>
              <a:ext cx="2500685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성적 굴욕감 또는 혐오감</a:t>
              </a:r>
            </a:p>
          </p:txBody>
        </p: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518F2267-E92A-49F1-A495-3EE1526B5510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51" name="타원 50">
                <a:extLst>
                  <a:ext uri="{FF2B5EF4-FFF2-40B4-BE49-F238E27FC236}">
                    <a16:creationId xmlns:a16="http://schemas.microsoft.com/office/drawing/2014/main" id="{D3651D83-CF47-4CC1-BAD0-E86CE254F5B8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52" name="Freeform 5">
                <a:extLst>
                  <a:ext uri="{FF2B5EF4-FFF2-40B4-BE49-F238E27FC236}">
                    <a16:creationId xmlns:a16="http://schemas.microsoft.com/office/drawing/2014/main" id="{DE9D9AAA-9044-4F45-897A-1CA4DBD8026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EF11D96F-992B-4797-ADBC-35E589DBE5D4}"/>
              </a:ext>
            </a:extLst>
          </p:cNvPr>
          <p:cNvGrpSpPr/>
          <p:nvPr/>
        </p:nvGrpSpPr>
        <p:grpSpPr>
          <a:xfrm>
            <a:off x="622301" y="5450470"/>
            <a:ext cx="8649072" cy="1090030"/>
            <a:chOff x="622301" y="5342675"/>
            <a:chExt cx="8649072" cy="1090030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0F75BC46-CBB5-46E2-845C-742BA9CD315B}"/>
                </a:ext>
              </a:extLst>
            </p:cNvPr>
            <p:cNvSpPr/>
            <p:nvPr/>
          </p:nvSpPr>
          <p:spPr>
            <a:xfrm>
              <a:off x="622301" y="5342675"/>
              <a:ext cx="8649072" cy="1090030"/>
            </a:xfrm>
            <a:prstGeom prst="rect">
              <a:avLst/>
            </a:prstGeom>
            <a:solidFill>
              <a:srgbClr val="F7F7F7"/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dist="38100" dir="2700000" algn="tl" rotWithShape="0">
                <a:prstClr val="black">
                  <a:alpha val="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55" name="사각형: 둥근 모서리 54">
              <a:extLst>
                <a:ext uri="{FF2B5EF4-FFF2-40B4-BE49-F238E27FC236}">
                  <a16:creationId xmlns:a16="http://schemas.microsoft.com/office/drawing/2014/main" id="{9F9117A3-8428-4294-A6E6-ACFFD1AEFE59}"/>
                </a:ext>
              </a:extLst>
            </p:cNvPr>
            <p:cNvSpPr/>
            <p:nvPr/>
          </p:nvSpPr>
          <p:spPr>
            <a:xfrm>
              <a:off x="622301" y="5342676"/>
              <a:ext cx="4664074" cy="305650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26000" tIns="0" rIns="0" bIns="0" rtlCol="0" anchor="ctr"/>
            <a:lstStyle/>
            <a:p>
              <a:r>
                <a:rPr lang="en-US" altLang="ko-KR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※ 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대법원 </a:t>
              </a:r>
              <a:r>
                <a:rPr lang="en-US" altLang="ko-KR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2018. 4. 12.</a:t>
              </a:r>
              <a:r>
                <a:rPr lang="en-US" altLang="ko-KR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 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선고 </a:t>
              </a:r>
              <a:r>
                <a:rPr lang="en-US" altLang="ko-KR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2017</a:t>
              </a:r>
              <a:r>
                <a:rPr lang="ko-KR" altLang="en-US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두</a:t>
              </a:r>
              <a:r>
                <a:rPr lang="en-US" altLang="ko-KR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74702 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84168C18-C565-4970-9564-6C151E8114DB}"/>
                </a:ext>
              </a:extLst>
            </p:cNvPr>
            <p:cNvSpPr txBox="1"/>
            <p:nvPr/>
          </p:nvSpPr>
          <p:spPr>
            <a:xfrm>
              <a:off x="785896" y="5707143"/>
              <a:ext cx="7693453" cy="671979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성희롱이 성립하기 위해서는 행위자에게 반드시 성적 동기나 의도가 있어야 하는 것은 아니지만</a:t>
              </a:r>
              <a:r>
                <a:rPr kumimoji="0" lang="en-US" altLang="ko-KR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(</a:t>
              </a:r>
              <a:r>
                <a:rPr kumimoji="0" lang="ko-KR" altLang="en-US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중략</a:t>
              </a:r>
              <a:r>
                <a:rPr kumimoji="0" lang="en-US" altLang="ko-KR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)</a:t>
              </a:r>
              <a:r>
                <a:rPr kumimoji="0" lang="ko-KR" altLang="en-US" sz="1400" b="1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객관적</a:t>
              </a:r>
              <a:endParaRPr kumimoji="0" lang="en-US" altLang="ko-KR" sz="1400" b="1" i="0" u="none" strike="noStrike" kern="0" cap="none" spc="-13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0" cap="none" spc="-13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으로</a:t>
              </a:r>
              <a:r>
                <a:rPr lang="en-US" altLang="ko-KR" sz="1400" b="1" kern="0" spc="-13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400" b="1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상대방과 같은 처지에 있는 일반적이고도 평균적인 사람</a:t>
              </a:r>
              <a:r>
                <a:rPr kumimoji="0" lang="ko-KR" altLang="en-US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으로 하여금 성적 굴욕감이나 혐오감을 느낄 수</a:t>
              </a:r>
              <a:endParaRPr kumimoji="0" lang="en-US" altLang="ko-KR" sz="1400" i="0" u="none" strike="noStrike" kern="0" cap="none" spc="-13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있게</a:t>
              </a:r>
              <a:r>
                <a:rPr lang="en-US" altLang="ko-KR" sz="1400" kern="0" spc="-13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하는 행위가 있고</a:t>
              </a:r>
              <a:r>
                <a:rPr kumimoji="0" lang="en-US" altLang="ko-KR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그로 인하여 행위의 상대방이 성적 굴욕감이나 혐오감을 느꼈음이 인정되어야 한다</a:t>
              </a:r>
              <a:r>
                <a:rPr kumimoji="0" lang="en-US" altLang="ko-KR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pic>
        <p:nvPicPr>
          <p:cNvPr id="58" name="그림 57">
            <a:extLst>
              <a:ext uri="{FF2B5EF4-FFF2-40B4-BE49-F238E27FC236}">
                <a16:creationId xmlns:a16="http://schemas.microsoft.com/office/drawing/2014/main" id="{D3537293-849C-4B75-97DF-9F1A5305641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7242" y="5563511"/>
            <a:ext cx="1096291" cy="86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928036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Ⅲ.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성립요건 및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판단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2573FB00-AEEA-42D9-ADAD-0AAD50003745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24" name="사각형: 둥근 모서리 23">
              <a:extLst>
                <a:ext uri="{FF2B5EF4-FFF2-40B4-BE49-F238E27FC236}">
                  <a16:creationId xmlns:a16="http://schemas.microsoft.com/office/drawing/2014/main" id="{8F915B2A-83D8-4DAC-A31F-9EB1E721DEBA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33" name="그래픽 32">
              <a:extLst>
                <a:ext uri="{FF2B5EF4-FFF2-40B4-BE49-F238E27FC236}">
                  <a16:creationId xmlns:a16="http://schemas.microsoft.com/office/drawing/2014/main" id="{8D9E70B4-516B-41F2-88CB-06E3FC1181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F59211D-2765-4B81-A9DC-EA7E1F057213}"/>
                </a:ext>
              </a:extLst>
            </p:cNvPr>
            <p:cNvSpPr txBox="1"/>
            <p:nvPr/>
          </p:nvSpPr>
          <p:spPr>
            <a:xfrm>
              <a:off x="1218333" y="1331455"/>
              <a:ext cx="2814873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성희롱의 판단기준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68A4224-FCFF-41B1-AAE3-192DE6FE25AD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58FFA107-1D3A-4926-A1B9-5A3DACDFE1FA}"/>
              </a:ext>
            </a:extLst>
          </p:cNvPr>
          <p:cNvGrpSpPr/>
          <p:nvPr/>
        </p:nvGrpSpPr>
        <p:grpSpPr>
          <a:xfrm>
            <a:off x="774833" y="2568341"/>
            <a:ext cx="8602902" cy="592470"/>
            <a:chOff x="774833" y="2619141"/>
            <a:chExt cx="8602902" cy="592470"/>
          </a:xfrm>
        </p:grpSpPr>
        <p:pic>
          <p:nvPicPr>
            <p:cNvPr id="21" name="그래픽 20">
              <a:extLst>
                <a:ext uri="{FF2B5EF4-FFF2-40B4-BE49-F238E27FC236}">
                  <a16:creationId xmlns:a16="http://schemas.microsoft.com/office/drawing/2014/main" id="{8F359D0B-6575-4044-954F-1F01784DDD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693704"/>
              <a:ext cx="138994" cy="138994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7F419E8-6BF2-4B5A-AB45-6F7BB6CB275E}"/>
                </a:ext>
              </a:extLst>
            </p:cNvPr>
            <p:cNvSpPr txBox="1"/>
            <p:nvPr/>
          </p:nvSpPr>
          <p:spPr>
            <a:xfrm>
              <a:off x="976396" y="2619141"/>
              <a:ext cx="8401339" cy="592470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또한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대법원은 성희롱 특성상 ‘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차 </a:t>
              </a:r>
              <a:r>
                <a:rPr kumimoji="0" lang="ko-KR" altLang="en-US" b="1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피해’를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입을 수 있다는 점을 유념하여 ‘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성인지 감수성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srgbClr val="007EF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i="0" u="none" strike="noStrike" kern="0" cap="none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(Gender sensitivity)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’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을 고려하여 판단하여야 한다고 보고 있음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806A149E-1B50-459A-9230-19A329268F72}"/>
              </a:ext>
            </a:extLst>
          </p:cNvPr>
          <p:cNvSpPr txBox="1"/>
          <p:nvPr/>
        </p:nvSpPr>
        <p:spPr>
          <a:xfrm>
            <a:off x="976396" y="4874493"/>
            <a:ext cx="8474756" cy="1477328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※ </a:t>
            </a:r>
            <a:r>
              <a:rPr kumimoji="0" lang="ko-KR" altLang="en-US" sz="1600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‘성인지 감수성’</a:t>
            </a:r>
            <a:endParaRPr kumimoji="0" lang="en-US" altLang="ko-KR" sz="1600" b="1" i="0" u="none" strike="noStrike" kern="0" cap="none" spc="-100" normalizeH="0" noProof="0" dirty="0">
              <a:ln>
                <a:noFill/>
              </a:ln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  <a:p>
            <a:pPr marL="216000" marR="0" lvl="0" algn="l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400" i="0" u="none" strike="noStrike" kern="0" cap="none" spc="-14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성별이 단순히 다름으로 존재하지 않고 서열화</a:t>
            </a:r>
            <a:r>
              <a:rPr kumimoji="0" lang="en-US" altLang="ko-KR" sz="1400" i="0" u="none" strike="noStrike" kern="0" cap="none" spc="-14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400" i="0" u="none" strike="noStrike" kern="0" cap="none" spc="-14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위계화 된 </a:t>
            </a:r>
            <a:r>
              <a:rPr kumimoji="0" lang="ko-KR" altLang="en-US" sz="1400" i="0" u="none" strike="noStrike" kern="0" cap="none" spc="-140" normalizeH="0" noProof="0" dirty="0" err="1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젠더관계를</a:t>
            </a:r>
            <a:r>
              <a:rPr kumimoji="0" lang="ko-KR" altLang="en-US" sz="1400" i="0" u="none" strike="noStrike" kern="0" cap="none" spc="-14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전제로 ‘</a:t>
            </a:r>
            <a:r>
              <a:rPr kumimoji="0" lang="ko-KR" altLang="en-US" sz="1400" i="0" u="none" strike="noStrike" kern="0" cap="none" spc="-140" normalizeH="0" noProof="0" dirty="0" err="1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남성’을</a:t>
            </a:r>
            <a:r>
              <a:rPr kumimoji="0" lang="ko-KR" altLang="en-US" sz="1400" i="0" u="none" strike="noStrike" kern="0" cap="none" spc="-14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</a:t>
            </a:r>
            <a:r>
              <a:rPr kumimoji="0" lang="ko-KR" altLang="en-US" sz="1400" i="0" u="none" strike="noStrike" kern="0" cap="none" spc="-14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중심으로 만들</a:t>
            </a:r>
            <a:r>
              <a:rPr kumimoji="0" lang="ko-KR" altLang="en-US" sz="1400" i="0" u="none" strike="noStrike" kern="0" cap="none" spc="-13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어진 </a:t>
            </a:r>
            <a:r>
              <a:rPr kumimoji="0" lang="ko-KR" altLang="en-US" sz="1400" i="0" u="none" strike="noStrike" kern="0" cap="none" spc="-13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질서와 </a:t>
            </a:r>
            <a:r>
              <a:rPr kumimoji="0" lang="ko-KR" altLang="en-US" sz="1400" i="0" u="none" strike="noStrike" kern="0" cap="none" spc="-13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규범</a:t>
            </a:r>
            <a:r>
              <a:rPr kumimoji="0" lang="en-US" altLang="ko-KR" sz="1400" i="0" u="none" strike="noStrike" kern="0" cap="none" spc="-13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</a:t>
            </a:r>
          </a:p>
          <a:p>
            <a:pPr marL="312738" marR="0" lvl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400" i="0" u="none" strike="noStrike" kern="0" cap="none" spc="-13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언어</a:t>
            </a:r>
            <a:r>
              <a:rPr kumimoji="0" lang="en-US" altLang="ko-KR" sz="1400" i="0" u="none" strike="noStrike" kern="0" cap="none" spc="-13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400" i="0" u="none" strike="noStrike" kern="0" cap="none" spc="-13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성문화가 일상에 영향을 미치고 있음을 민감하게</a:t>
            </a:r>
            <a:r>
              <a:rPr kumimoji="0" lang="en-US" altLang="ko-KR" sz="1400" i="0" u="none" strike="noStrike" kern="0" cap="none" spc="-13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400" i="0" u="none" strike="noStrike" kern="0" cap="none" spc="-13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다르게 볼 수 있는 것</a:t>
            </a:r>
          </a:p>
          <a:p>
            <a:pPr marL="216000" marR="0" lvl="0" algn="l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400" i="0" u="none" strike="noStrike" kern="0" cap="none" spc="-9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어떤 현실이 마치 객관적이고 중립적인 것처럼 보이나 실제로는 특정 성별 </a:t>
            </a:r>
            <a:r>
              <a:rPr kumimoji="0" lang="ko-KR" altLang="en-US" sz="1400" i="0" u="none" strike="noStrike" kern="0" cap="none" spc="-9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중심적인 사고방식과</a:t>
            </a:r>
            <a:r>
              <a:rPr lang="en-US" altLang="ko-KR" sz="1400" kern="0" spc="-9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맑은 고딕"/>
              </a:rPr>
              <a:t> </a:t>
            </a:r>
            <a:r>
              <a:rPr kumimoji="0" lang="ko-KR" altLang="en-US" sz="1400" i="0" u="none" strike="noStrike" kern="0" cap="none" spc="-11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사회문화적</a:t>
            </a:r>
            <a:endParaRPr kumimoji="0" lang="en-US" altLang="ko-KR" sz="1400" i="0" u="none" strike="noStrike" kern="0" cap="none" spc="-110" normalizeH="0" noProof="0">
              <a:ln>
                <a:noFill/>
              </a:ln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  <a:p>
            <a:pPr marL="312738" marR="0" lvl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400" i="0" u="none" strike="noStrike" kern="0" cap="none" spc="-11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구조로 </a:t>
            </a:r>
            <a:r>
              <a:rPr kumimoji="0" lang="ko-KR" altLang="en-US" sz="1400" i="0" u="none" strike="noStrike" kern="0" cap="none" spc="-11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인해 여성과 남성이 처한 상황과 조건</a:t>
            </a:r>
            <a:r>
              <a:rPr kumimoji="0" lang="en-US" altLang="ko-KR" sz="1400" i="0" u="none" strike="noStrike" kern="0" cap="none" spc="-11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400" i="0" u="none" strike="noStrike" kern="0" cap="none" spc="-11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기대되는 요구</a:t>
            </a:r>
            <a:r>
              <a:rPr kumimoji="0" lang="en-US" altLang="ko-KR" sz="1400" i="0" u="none" strike="noStrike" kern="0" cap="none" spc="-11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400" i="0" u="none" strike="noStrike" kern="0" cap="none" spc="-11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의사결정권한 </a:t>
            </a:r>
            <a:r>
              <a:rPr kumimoji="0" lang="ko-KR" altLang="en-US" sz="1400" i="0" u="none" strike="noStrike" kern="0" cap="none" spc="-11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등에 있어</a:t>
            </a:r>
            <a:r>
              <a:rPr lang="en-US" altLang="ko-KR" sz="1400" kern="0" spc="-11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맑은 고딕"/>
              </a:rPr>
              <a:t> </a:t>
            </a:r>
            <a:r>
              <a:rPr kumimoji="0" lang="ko-KR" altLang="en-US" sz="1400" i="0" u="none" strike="noStrike" kern="0" cap="none" spc="-10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차이가 </a:t>
            </a:r>
            <a:r>
              <a:rPr kumimoji="0" lang="ko-KR" altLang="en-US" sz="14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존재하여 </a:t>
            </a:r>
            <a:r>
              <a:rPr kumimoji="0" lang="ko-KR" altLang="en-US" sz="1400" i="0" u="none" strike="noStrike" kern="0" cap="none" spc="-10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이로 인해</a:t>
            </a:r>
            <a:endParaRPr kumimoji="0" lang="en-US" altLang="ko-KR" sz="1400" i="0" u="none" strike="noStrike" kern="0" cap="none" spc="-100" normalizeH="0" noProof="0">
              <a:ln>
                <a:noFill/>
              </a:ln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  <a:p>
            <a:pPr marL="312738" marR="0" lvl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400" i="0" u="none" strike="noStrike" kern="0" cap="none" spc="-100" normalizeH="0" noProof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성별로 </a:t>
            </a:r>
            <a:r>
              <a:rPr kumimoji="0" lang="ko-KR" altLang="en-US" sz="14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다른 결과와 영향을 초래하게 되는 상황에 대해 인식하는 능력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C02D098D-D2D1-458B-8B0E-77A7B10FCF78}"/>
              </a:ext>
            </a:extLst>
          </p:cNvPr>
          <p:cNvGrpSpPr/>
          <p:nvPr/>
        </p:nvGrpSpPr>
        <p:grpSpPr>
          <a:xfrm>
            <a:off x="503948" y="1927948"/>
            <a:ext cx="8767423" cy="422110"/>
            <a:chOff x="693902" y="2001050"/>
            <a:chExt cx="8767423" cy="422110"/>
          </a:xfrm>
        </p:grpSpPr>
        <p:sp>
          <p:nvSpPr>
            <p:cNvPr id="37" name="사각형: 둥근 위쪽 모서리 36">
              <a:extLst>
                <a:ext uri="{FF2B5EF4-FFF2-40B4-BE49-F238E27FC236}">
                  <a16:creationId xmlns:a16="http://schemas.microsoft.com/office/drawing/2014/main" id="{F843549E-A4E4-4A60-899C-7991A72C4A52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51F78E4E-7B14-431B-B515-7E10D0A4A84B}"/>
                </a:ext>
              </a:extLst>
            </p:cNvPr>
            <p:cNvSpPr txBox="1"/>
            <p:nvPr/>
          </p:nvSpPr>
          <p:spPr>
            <a:xfrm>
              <a:off x="1151761" y="2058217"/>
              <a:ext cx="2500685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성적 굴욕감 또는 혐오감</a:t>
              </a:r>
            </a:p>
          </p:txBody>
        </p: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6DC81DD9-055D-4C50-BF0F-9A1723EA1C4A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40" name="타원 39">
                <a:extLst>
                  <a:ext uri="{FF2B5EF4-FFF2-40B4-BE49-F238E27FC236}">
                    <a16:creationId xmlns:a16="http://schemas.microsoft.com/office/drawing/2014/main" id="{26D6492A-B967-4573-B090-2343CD1B2EB2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41" name="Freeform 5">
                <a:extLst>
                  <a:ext uri="{FF2B5EF4-FFF2-40B4-BE49-F238E27FC236}">
                    <a16:creationId xmlns:a16="http://schemas.microsoft.com/office/drawing/2014/main" id="{A87CA441-B7BD-4BB7-886D-89C2C78AEDE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D4CF2200-5453-428C-BB11-B88222A873CB}"/>
              </a:ext>
            </a:extLst>
          </p:cNvPr>
          <p:cNvGrpSpPr/>
          <p:nvPr/>
        </p:nvGrpSpPr>
        <p:grpSpPr>
          <a:xfrm>
            <a:off x="622301" y="3309315"/>
            <a:ext cx="8685159" cy="1401688"/>
            <a:chOff x="622301" y="5342675"/>
            <a:chExt cx="8685159" cy="1401688"/>
          </a:xfrm>
        </p:grpSpPr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56E922F3-4D34-4A58-80EC-F9AAF339D0F3}"/>
                </a:ext>
              </a:extLst>
            </p:cNvPr>
            <p:cNvSpPr/>
            <p:nvPr/>
          </p:nvSpPr>
          <p:spPr>
            <a:xfrm>
              <a:off x="622301" y="5342675"/>
              <a:ext cx="8649072" cy="1401688"/>
            </a:xfrm>
            <a:prstGeom prst="rect">
              <a:avLst/>
            </a:prstGeom>
            <a:solidFill>
              <a:srgbClr val="F7F7F7"/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dist="38100" dir="2700000" algn="tl" rotWithShape="0">
                <a:prstClr val="black">
                  <a:alpha val="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5" name="사각형: 둥근 모서리 44">
              <a:extLst>
                <a:ext uri="{FF2B5EF4-FFF2-40B4-BE49-F238E27FC236}">
                  <a16:creationId xmlns:a16="http://schemas.microsoft.com/office/drawing/2014/main" id="{64697C53-D8FF-4D77-B77A-A07230243D53}"/>
                </a:ext>
              </a:extLst>
            </p:cNvPr>
            <p:cNvSpPr/>
            <p:nvPr/>
          </p:nvSpPr>
          <p:spPr>
            <a:xfrm>
              <a:off x="622301" y="5342676"/>
              <a:ext cx="4664074" cy="305650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26000" tIns="0" rIns="0" bIns="0" rtlCol="0" anchor="ctr"/>
            <a:lstStyle/>
            <a:p>
              <a:r>
                <a:rPr lang="en-US" altLang="ko-KR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※ 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대법원 </a:t>
              </a:r>
              <a:r>
                <a:rPr lang="en-US" altLang="ko-KR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2018. 4. 12</a:t>
              </a:r>
              <a:r>
                <a:rPr lang="en-US" altLang="ko-KR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. </a:t>
              </a:r>
              <a:r>
                <a:rPr lang="ko-KR" altLang="en-US" sz="1500" b="1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선고</a:t>
              </a:r>
              <a:r>
                <a:rPr lang="ko-KR" altLang="en-US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 </a:t>
              </a:r>
              <a:r>
                <a:rPr lang="en-US" altLang="ko-KR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2017</a:t>
              </a:r>
              <a:r>
                <a:rPr lang="ko-KR" altLang="en-US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두</a:t>
              </a:r>
              <a:r>
                <a:rPr lang="en-US" altLang="ko-KR" sz="15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74702</a:t>
              </a:r>
              <a:endParaRPr lang="ko-KR" altLang="en-US" sz="1500" b="1" dirty="0"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653428D-0555-4037-A9EE-258C374ACA29}"/>
                </a:ext>
              </a:extLst>
            </p:cNvPr>
            <p:cNvSpPr txBox="1"/>
            <p:nvPr/>
          </p:nvSpPr>
          <p:spPr>
            <a:xfrm>
              <a:off x="785896" y="5745243"/>
              <a:ext cx="8521564" cy="900246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3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법원이 성희롱 관련 소송의 심리를 할 때에는 그 사건이 발생한 맥락에서 성차별 문제를 이해하고 양성평등을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실현할 수</a:t>
              </a:r>
              <a:endParaRPr kumimoji="0" lang="en-US" altLang="ko-KR" sz="1400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있도록 ‘성인지 </a:t>
              </a:r>
              <a:r>
                <a:rPr kumimoji="0" lang="ko-KR" altLang="en-US" sz="1400" i="0" u="none" strike="noStrike" kern="0" cap="none" spc="-12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감수성’을</a:t>
              </a:r>
              <a:r>
                <a:rPr kumimoji="0" lang="ko-KR" altLang="en-US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잃지 않아야 한다</a:t>
              </a:r>
              <a:r>
                <a:rPr kumimoji="0" lang="en-US" altLang="ko-KR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(</a:t>
              </a:r>
              <a:r>
                <a:rPr kumimoji="0" lang="ko-KR" altLang="en-US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양성평등기본법 제</a:t>
              </a:r>
              <a:r>
                <a:rPr kumimoji="0" lang="en-US" altLang="ko-KR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5</a:t>
              </a:r>
              <a:r>
                <a:rPr kumimoji="0" lang="ko-KR" altLang="en-US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조 제</a:t>
              </a:r>
              <a:r>
                <a:rPr kumimoji="0" lang="en-US" altLang="ko-KR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1</a:t>
              </a:r>
              <a:r>
                <a:rPr kumimoji="0" lang="ko-KR" altLang="en-US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항</a:t>
              </a:r>
              <a:r>
                <a:rPr kumimoji="0" lang="en-US" altLang="ko-KR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</a:t>
              </a:r>
              <a:r>
                <a:rPr kumimoji="0" lang="ko-KR" altLang="en-US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참조</a:t>
              </a:r>
              <a:r>
                <a:rPr kumimoji="0" lang="en-US" altLang="ko-KR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). </a:t>
              </a:r>
              <a:r>
                <a:rPr kumimoji="0" lang="ko-KR" altLang="en-US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그리하여 우리</a:t>
              </a:r>
              <a:r>
                <a:rPr lang="en-US" altLang="ko-KR" sz="1400" kern="0" spc="-12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400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사회의 가해자 중심적인</a:t>
              </a:r>
              <a:endParaRPr kumimoji="0" lang="en-US" altLang="ko-KR" sz="1400" i="0" u="none" strike="noStrike" kern="0" cap="none" spc="-12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1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문화와 인식</a:t>
              </a:r>
              <a:r>
                <a:rPr kumimoji="0" lang="en-US" altLang="ko-KR" sz="1400" i="0" u="none" strike="noStrike" kern="0" cap="none" spc="-11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400" i="0" u="none" strike="noStrike" kern="0" cap="none" spc="-11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구조 등으로 인하여 피해자가 성희롱</a:t>
              </a:r>
              <a:r>
                <a:rPr lang="en-US" altLang="ko-KR" sz="1400" kern="0" spc="-11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400" i="0" u="none" strike="noStrike" kern="0" cap="none" spc="-11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사실을 알리고 문제를 삼는 과정에서 오히려 부정적 반응이나 여론</a:t>
              </a:r>
              <a:r>
                <a:rPr kumimoji="0" lang="en-US" altLang="ko-KR" sz="1400" i="0" u="none" strike="noStrike" kern="0" cap="none" spc="-11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불이익한 처우 또는 그로 인한 정신적 피해 등에 노출되는 이른바</a:t>
              </a: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‘</a:t>
              </a: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차 </a:t>
              </a:r>
              <a:r>
                <a:rPr kumimoji="0" lang="ko-KR" altLang="en-US" sz="1400" i="0" u="none" strike="noStrike" kern="0" cap="none" spc="-10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피해’를</a:t>
              </a:r>
              <a:r>
                <a:rPr kumimoji="0" lang="ko-KR" altLang="en-US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입을 수 있다는 점을 유념하여야 한다</a:t>
              </a:r>
              <a:r>
                <a:rPr kumimoji="0" lang="en-US" altLang="ko-KR" sz="1400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3993995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Ⅲ.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성립요건 및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판단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235CA069-ADBA-4BFB-8D0B-0B9333D948AF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4798B5C5-F5D3-4899-9EDB-481A59E1B96C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23" name="그래픽 22">
              <a:extLst>
                <a:ext uri="{FF2B5EF4-FFF2-40B4-BE49-F238E27FC236}">
                  <a16:creationId xmlns:a16="http://schemas.microsoft.com/office/drawing/2014/main" id="{C31CC6B6-BDA6-45C0-8290-32F497778D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99569AF-BBC9-4161-810F-278ADA802334}"/>
                </a:ext>
              </a:extLst>
            </p:cNvPr>
            <p:cNvSpPr txBox="1"/>
            <p:nvPr/>
          </p:nvSpPr>
          <p:spPr>
            <a:xfrm>
              <a:off x="1218333" y="1331455"/>
              <a:ext cx="2814873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성희롱의 판단기준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044A3EF-8B8A-4D82-A9FB-D4FD438160B7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3C374646-CF6C-45B2-B388-0653A943A9A2}"/>
              </a:ext>
            </a:extLst>
          </p:cNvPr>
          <p:cNvGrpSpPr/>
          <p:nvPr/>
        </p:nvGrpSpPr>
        <p:grpSpPr>
          <a:xfrm>
            <a:off x="774833" y="2568341"/>
            <a:ext cx="7960097" cy="276999"/>
            <a:chOff x="774833" y="2619141"/>
            <a:chExt cx="7960097" cy="276999"/>
          </a:xfrm>
        </p:grpSpPr>
        <p:pic>
          <p:nvPicPr>
            <p:cNvPr id="18" name="그래픽 17">
              <a:extLst>
                <a:ext uri="{FF2B5EF4-FFF2-40B4-BE49-F238E27FC236}">
                  <a16:creationId xmlns:a16="http://schemas.microsoft.com/office/drawing/2014/main" id="{D13A6B61-70C8-413D-A683-C02A77879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693704"/>
              <a:ext cx="138994" cy="138994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93BF290-4DE6-4651-9AD8-D3BF0742C58F}"/>
                </a:ext>
              </a:extLst>
            </p:cNvPr>
            <p:cNvSpPr txBox="1"/>
            <p:nvPr/>
          </p:nvSpPr>
          <p:spPr>
            <a:xfrm>
              <a:off x="976396" y="2619141"/>
              <a:ext cx="7758534" cy="276999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성적 요구에 불응한 것을 이유로 채용 또는 근로조건을 불리하게 하는 경우를 의미</a:t>
              </a: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CF31AA4-3FEA-4C3D-B96A-F07699DE5458}"/>
              </a:ext>
            </a:extLst>
          </p:cNvPr>
          <p:cNvGrpSpPr/>
          <p:nvPr/>
        </p:nvGrpSpPr>
        <p:grpSpPr>
          <a:xfrm>
            <a:off x="503948" y="1927948"/>
            <a:ext cx="8767423" cy="422110"/>
            <a:chOff x="693902" y="2001050"/>
            <a:chExt cx="8767423" cy="422110"/>
          </a:xfrm>
        </p:grpSpPr>
        <p:sp>
          <p:nvSpPr>
            <p:cNvPr id="34" name="사각형: 둥근 위쪽 모서리 33">
              <a:extLst>
                <a:ext uri="{FF2B5EF4-FFF2-40B4-BE49-F238E27FC236}">
                  <a16:creationId xmlns:a16="http://schemas.microsoft.com/office/drawing/2014/main" id="{2762E9E6-D8BC-45FE-8401-738D2B15ECB1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73C0AC3-3E99-4898-AAC5-E6EADC2CC318}"/>
                </a:ext>
              </a:extLst>
            </p:cNvPr>
            <p:cNvSpPr txBox="1"/>
            <p:nvPr/>
          </p:nvSpPr>
          <p:spPr>
            <a:xfrm>
              <a:off x="1151761" y="2058217"/>
              <a:ext cx="2731517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근로조건 등 고용상 불이익</a:t>
              </a:r>
            </a:p>
          </p:txBody>
        </p: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51A55B3E-6A92-426F-9E24-7F936C75C821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7ED20679-5D36-421A-9EE2-1DA27A9D9184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38" name="Freeform 5">
                <a:extLst>
                  <a:ext uri="{FF2B5EF4-FFF2-40B4-BE49-F238E27FC236}">
                    <a16:creationId xmlns:a16="http://schemas.microsoft.com/office/drawing/2014/main" id="{13F4434B-D405-4251-BAA7-EAD40570D19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696B9FD9-42F7-43BD-BEF1-7E0016CBDA73}"/>
              </a:ext>
            </a:extLst>
          </p:cNvPr>
          <p:cNvGrpSpPr/>
          <p:nvPr/>
        </p:nvGrpSpPr>
        <p:grpSpPr>
          <a:xfrm>
            <a:off x="774833" y="3191938"/>
            <a:ext cx="8498706" cy="1223412"/>
            <a:chOff x="774833" y="2619141"/>
            <a:chExt cx="8498706" cy="1223412"/>
          </a:xfrm>
        </p:grpSpPr>
        <p:pic>
          <p:nvPicPr>
            <p:cNvPr id="40" name="그래픽 39">
              <a:extLst>
                <a:ext uri="{FF2B5EF4-FFF2-40B4-BE49-F238E27FC236}">
                  <a16:creationId xmlns:a16="http://schemas.microsoft.com/office/drawing/2014/main" id="{6560F150-8D36-46CE-BD5B-E8E65FAA60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693704"/>
              <a:ext cx="138994" cy="138994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A65ACB1-7723-4A18-95A7-8ECCB4421B6B}"/>
                </a:ext>
              </a:extLst>
            </p:cNvPr>
            <p:cNvSpPr txBox="1"/>
            <p:nvPr/>
          </p:nvSpPr>
          <p:spPr>
            <a:xfrm>
              <a:off x="976396" y="2619141"/>
              <a:ext cx="8297143" cy="1223412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채용탈락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감봉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승진탈락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징계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강등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전직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정직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휴직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해고 등과 같이 고용상 불이익은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물론 임금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근로시간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휴게시간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상여금이나 제수당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휴일</a:t>
              </a:r>
              <a:r>
                <a:rPr lang="ko-KR" altLang="en-US" b="1" kern="0" spc="-100" dirty="0" err="1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ㆍ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휴가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직무배제나 직무재배치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또는 업무 과다부여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교육훈련 기회 제한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복리후생이나 안전에 관한 사항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인사평가 등 근로조건상 불이익까지 포함</a:t>
              </a: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B75E7843-9A24-416C-8A10-0CD3E096275B}"/>
              </a:ext>
            </a:extLst>
          </p:cNvPr>
          <p:cNvGrpSpPr/>
          <p:nvPr/>
        </p:nvGrpSpPr>
        <p:grpSpPr>
          <a:xfrm>
            <a:off x="774833" y="4761948"/>
            <a:ext cx="6603316" cy="907941"/>
            <a:chOff x="774833" y="2619141"/>
            <a:chExt cx="6603316" cy="907941"/>
          </a:xfrm>
        </p:grpSpPr>
        <p:pic>
          <p:nvPicPr>
            <p:cNvPr id="43" name="그래픽 42">
              <a:extLst>
                <a:ext uri="{FF2B5EF4-FFF2-40B4-BE49-F238E27FC236}">
                  <a16:creationId xmlns:a16="http://schemas.microsoft.com/office/drawing/2014/main" id="{778EA769-E64A-4B7B-A0A1-3EA4ED1058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4833" y="2693704"/>
              <a:ext cx="138994" cy="138994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64FBB72-2EA8-4C98-A3B9-CBDA2BE3DB7D}"/>
                </a:ext>
              </a:extLst>
            </p:cNvPr>
            <p:cNvSpPr txBox="1"/>
            <p:nvPr/>
          </p:nvSpPr>
          <p:spPr>
            <a:xfrm>
              <a:off x="976396" y="2619141"/>
              <a:ext cx="6401753" cy="907941"/>
            </a:xfrm>
            <a:prstGeom prst="rect">
              <a:avLst/>
            </a:prstGeom>
            <a:noFill/>
          </p:spPr>
          <p:txBody>
            <a:bodyPr wrap="none" lIns="0" tIns="0" rIns="0" bIns="0" anchor="t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성적 굴욕감 또는 혐오감을 느끼게 하는 것이 ‘</a:t>
              </a:r>
              <a:r>
                <a:rPr kumimoji="0" lang="ko-KR" altLang="en-US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환경형 </a:t>
              </a:r>
              <a:r>
                <a:rPr kumimoji="0" lang="ko-KR" altLang="en-US" b="1" i="0" u="none" strike="noStrike" kern="0" cap="none" spc="-120" normalizeH="0" noProof="0" dirty="0" err="1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성희롱</a:t>
              </a:r>
              <a:r>
                <a:rPr kumimoji="0" lang="ko-KR" altLang="en-US" b="1" i="0" u="none" strike="noStrike" kern="0" cap="none" spc="-120" normalizeH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’이라면</a:t>
              </a:r>
              <a:r>
                <a:rPr kumimoji="0" lang="en-US" altLang="ko-KR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2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근로조건 및 고용에서</a:t>
              </a:r>
              <a:r>
                <a:rPr lang="en-US" altLang="ko-KR" b="1" kern="0" spc="-12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 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불이익을 주는 것은 ‘</a:t>
              </a:r>
              <a:r>
                <a:rPr lang="ko-KR" altLang="en-US" b="1" kern="0" spc="-120" dirty="0"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맑은 고딕"/>
                </a:rPr>
                <a:t>조건형 성희롱</a:t>
              </a: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’이라고</a:t>
              </a:r>
              <a:endParaRPr kumimoji="0" lang="en-US" altLang="ko-KR" b="1" i="0" u="none" strike="noStrike" kern="0" cap="none" spc="-10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볼 수 있음</a:t>
              </a:r>
              <a:r>
                <a:rPr kumimoji="0" lang="en-US" altLang="ko-KR" b="1" i="0" u="none" strike="noStrike" kern="0" cap="none" spc="-100" normalizeH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20D97A61-D3AE-4145-86F7-4BA814B579F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-1" r="25283"/>
          <a:stretch/>
        </p:blipFill>
        <p:spPr>
          <a:xfrm>
            <a:off x="7942944" y="4223790"/>
            <a:ext cx="1963056" cy="2545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899071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5AD40293-B35C-4204-B858-1F58AF170338}"/>
              </a:ext>
            </a:extLst>
          </p:cNvPr>
          <p:cNvGrpSpPr/>
          <p:nvPr/>
        </p:nvGrpSpPr>
        <p:grpSpPr>
          <a:xfrm>
            <a:off x="4388305" y="5184463"/>
            <a:ext cx="1129390" cy="558314"/>
            <a:chOff x="7542333" y="2330450"/>
            <a:chExt cx="1495282" cy="7391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F5B1DD6F-46B7-43B0-80D8-DF6778CEF6B6}"/>
                </a:ext>
              </a:extLst>
            </p:cNvPr>
            <p:cNvGrpSpPr/>
            <p:nvPr/>
          </p:nvGrpSpPr>
          <p:grpSpPr>
            <a:xfrm>
              <a:off x="7542333" y="2332294"/>
              <a:ext cx="499552" cy="737348"/>
              <a:chOff x="7561383" y="2332294"/>
              <a:chExt cx="499552" cy="737348"/>
            </a:xfrm>
          </p:grpSpPr>
          <p:sp>
            <p:nvSpPr>
              <p:cNvPr id="14" name="Freeform 84">
                <a:extLst>
                  <a:ext uri="{FF2B5EF4-FFF2-40B4-BE49-F238E27FC236}">
                    <a16:creationId xmlns:a16="http://schemas.microsoft.com/office/drawing/2014/main" id="{D3410B02-CBF1-4B81-B8BC-1F545802C1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14381" y="2332294"/>
                <a:ext cx="346554" cy="737348"/>
              </a:xfrm>
              <a:custGeom>
                <a:avLst/>
                <a:gdLst>
                  <a:gd name="T0" fmla="*/ 62 w 158"/>
                  <a:gd name="T1" fmla="*/ 167 h 336"/>
                  <a:gd name="T2" fmla="*/ 146 w 158"/>
                  <a:gd name="T3" fmla="*/ 0 h 336"/>
                  <a:gd name="T4" fmla="*/ 82 w 158"/>
                  <a:gd name="T5" fmla="*/ 0 h 336"/>
                  <a:gd name="T6" fmla="*/ 4 w 158"/>
                  <a:gd name="T7" fmla="*/ 155 h 336"/>
                  <a:gd name="T8" fmla="*/ 5 w 158"/>
                  <a:gd name="T9" fmla="*/ 181 h 336"/>
                  <a:gd name="T10" fmla="*/ 93 w 158"/>
                  <a:gd name="T11" fmla="*/ 336 h 336"/>
                  <a:gd name="T12" fmla="*/ 93 w 158"/>
                  <a:gd name="T13" fmla="*/ 336 h 336"/>
                  <a:gd name="T14" fmla="*/ 158 w 158"/>
                  <a:gd name="T15" fmla="*/ 336 h 336"/>
                  <a:gd name="T16" fmla="*/ 158 w 158"/>
                  <a:gd name="T17" fmla="*/ 336 h 336"/>
                  <a:gd name="T18" fmla="*/ 62 w 158"/>
                  <a:gd name="T19" fmla="*/ 167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8" h="336">
                    <a:moveTo>
                      <a:pt x="62" y="167"/>
                    </a:moveTo>
                    <a:cubicBezTo>
                      <a:pt x="146" y="0"/>
                      <a:pt x="146" y="0"/>
                      <a:pt x="146" y="0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0" y="163"/>
                      <a:pt x="0" y="173"/>
                      <a:pt x="5" y="181"/>
                    </a:cubicBezTo>
                    <a:cubicBezTo>
                      <a:pt x="93" y="336"/>
                      <a:pt x="93" y="336"/>
                      <a:pt x="93" y="336"/>
                    </a:cubicBezTo>
                    <a:cubicBezTo>
                      <a:pt x="93" y="336"/>
                      <a:pt x="93" y="336"/>
                      <a:pt x="93" y="336"/>
                    </a:cubicBezTo>
                    <a:cubicBezTo>
                      <a:pt x="158" y="336"/>
                      <a:pt x="158" y="336"/>
                      <a:pt x="158" y="336"/>
                    </a:cubicBezTo>
                    <a:cubicBezTo>
                      <a:pt x="158" y="336"/>
                      <a:pt x="158" y="336"/>
                      <a:pt x="158" y="336"/>
                    </a:cubicBezTo>
                    <a:lnTo>
                      <a:pt x="62" y="167"/>
                    </a:lnTo>
                    <a:close/>
                  </a:path>
                </a:pathLst>
              </a:custGeom>
              <a:solidFill>
                <a:srgbClr val="62C0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/>
                  <a:ea typeface="맑은 고딕"/>
                  <a:cs typeface="+mn-cs"/>
                </a:endParaRPr>
              </a:p>
            </p:txBody>
          </p:sp>
          <p:sp>
            <p:nvSpPr>
              <p:cNvPr id="15" name="Freeform 85">
                <a:extLst>
                  <a:ext uri="{FF2B5EF4-FFF2-40B4-BE49-F238E27FC236}">
                    <a16:creationId xmlns:a16="http://schemas.microsoft.com/office/drawing/2014/main" id="{B66221B8-C359-4029-A7E1-92D5E5D59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61383" y="2332294"/>
                <a:ext cx="124428" cy="737348"/>
              </a:xfrm>
              <a:custGeom>
                <a:avLst/>
                <a:gdLst>
                  <a:gd name="T0" fmla="*/ 135 w 135"/>
                  <a:gd name="T1" fmla="*/ 800 h 800"/>
                  <a:gd name="T2" fmla="*/ 135 w 135"/>
                  <a:gd name="T3" fmla="*/ 0 h 800"/>
                  <a:gd name="T4" fmla="*/ 0 w 135"/>
                  <a:gd name="T5" fmla="*/ 0 h 800"/>
                  <a:gd name="T6" fmla="*/ 0 w 135"/>
                  <a:gd name="T7" fmla="*/ 800 h 800"/>
                  <a:gd name="T8" fmla="*/ 0 w 135"/>
                  <a:gd name="T9" fmla="*/ 800 h 800"/>
                  <a:gd name="T10" fmla="*/ 135 w 135"/>
                  <a:gd name="T11" fmla="*/ 800 h 800"/>
                  <a:gd name="T12" fmla="*/ 135 w 135"/>
                  <a:gd name="T13" fmla="*/ 800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800">
                    <a:moveTo>
                      <a:pt x="135" y="800"/>
                    </a:moveTo>
                    <a:lnTo>
                      <a:pt x="135" y="0"/>
                    </a:lnTo>
                    <a:lnTo>
                      <a:pt x="0" y="0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135" y="800"/>
                    </a:lnTo>
                    <a:lnTo>
                      <a:pt x="135" y="800"/>
                    </a:lnTo>
                    <a:close/>
                  </a:path>
                </a:pathLst>
              </a:custGeom>
              <a:solidFill>
                <a:srgbClr val="907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/>
                  <a:ea typeface="맑은 고딕"/>
                  <a:cs typeface="+mn-cs"/>
                </a:endParaRPr>
              </a:p>
            </p:txBody>
          </p:sp>
        </p:grpSp>
        <p:sp>
          <p:nvSpPr>
            <p:cNvPr id="11" name="Freeform 86">
              <a:extLst>
                <a:ext uri="{FF2B5EF4-FFF2-40B4-BE49-F238E27FC236}">
                  <a16:creationId xmlns:a16="http://schemas.microsoft.com/office/drawing/2014/main" id="{5CF9ACE3-F55E-4472-9246-226564C8835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5832" y="2332294"/>
              <a:ext cx="329042" cy="737348"/>
            </a:xfrm>
            <a:custGeom>
              <a:avLst/>
              <a:gdLst>
                <a:gd name="T0" fmla="*/ 357 w 357"/>
                <a:gd name="T1" fmla="*/ 667 h 800"/>
                <a:gd name="T2" fmla="*/ 136 w 357"/>
                <a:gd name="T3" fmla="*/ 667 h 800"/>
                <a:gd name="T4" fmla="*/ 136 w 357"/>
                <a:gd name="T5" fmla="*/ 0 h 800"/>
                <a:gd name="T6" fmla="*/ 0 w 357"/>
                <a:gd name="T7" fmla="*/ 0 h 800"/>
                <a:gd name="T8" fmla="*/ 0 w 357"/>
                <a:gd name="T9" fmla="*/ 800 h 800"/>
                <a:gd name="T10" fmla="*/ 0 w 357"/>
                <a:gd name="T11" fmla="*/ 800 h 800"/>
                <a:gd name="T12" fmla="*/ 36 w 357"/>
                <a:gd name="T13" fmla="*/ 800 h 800"/>
                <a:gd name="T14" fmla="*/ 136 w 357"/>
                <a:gd name="T15" fmla="*/ 800 h 800"/>
                <a:gd name="T16" fmla="*/ 357 w 357"/>
                <a:gd name="T17" fmla="*/ 800 h 800"/>
                <a:gd name="T18" fmla="*/ 357 w 357"/>
                <a:gd name="T19" fmla="*/ 800 h 800"/>
                <a:gd name="T20" fmla="*/ 357 w 357"/>
                <a:gd name="T21" fmla="*/ 667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7" h="800">
                  <a:moveTo>
                    <a:pt x="357" y="667"/>
                  </a:moveTo>
                  <a:lnTo>
                    <a:pt x="136" y="667"/>
                  </a:lnTo>
                  <a:lnTo>
                    <a:pt x="136" y="0"/>
                  </a:lnTo>
                  <a:lnTo>
                    <a:pt x="0" y="0"/>
                  </a:lnTo>
                  <a:lnTo>
                    <a:pt x="0" y="800"/>
                  </a:lnTo>
                  <a:lnTo>
                    <a:pt x="0" y="800"/>
                  </a:lnTo>
                  <a:lnTo>
                    <a:pt x="36" y="800"/>
                  </a:lnTo>
                  <a:lnTo>
                    <a:pt x="136" y="800"/>
                  </a:lnTo>
                  <a:lnTo>
                    <a:pt x="357" y="800"/>
                  </a:lnTo>
                  <a:lnTo>
                    <a:pt x="357" y="800"/>
                  </a:lnTo>
                  <a:lnTo>
                    <a:pt x="357" y="667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맑은 고딕"/>
                <a:cs typeface="+mn-cs"/>
              </a:endParaRPr>
            </a:p>
          </p:txBody>
        </p:sp>
        <p:sp>
          <p:nvSpPr>
            <p:cNvPr id="12" name="Freeform 87">
              <a:extLst>
                <a:ext uri="{FF2B5EF4-FFF2-40B4-BE49-F238E27FC236}">
                  <a16:creationId xmlns:a16="http://schemas.microsoft.com/office/drawing/2014/main" id="{D7FD3EC3-B51B-4C61-8796-7721FBE77C6B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2266" y="2332294"/>
              <a:ext cx="125349" cy="737348"/>
            </a:xfrm>
            <a:custGeom>
              <a:avLst/>
              <a:gdLst>
                <a:gd name="T0" fmla="*/ 0 w 136"/>
                <a:gd name="T1" fmla="*/ 800 h 800"/>
                <a:gd name="T2" fmla="*/ 0 w 136"/>
                <a:gd name="T3" fmla="*/ 800 h 800"/>
                <a:gd name="T4" fmla="*/ 136 w 136"/>
                <a:gd name="T5" fmla="*/ 800 h 800"/>
                <a:gd name="T6" fmla="*/ 136 w 136"/>
                <a:gd name="T7" fmla="*/ 800 h 800"/>
                <a:gd name="T8" fmla="*/ 136 w 136"/>
                <a:gd name="T9" fmla="*/ 0 h 800"/>
                <a:gd name="T10" fmla="*/ 0 w 136"/>
                <a:gd name="T11" fmla="*/ 0 h 800"/>
                <a:gd name="T12" fmla="*/ 0 w 136"/>
                <a:gd name="T13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800">
                  <a:moveTo>
                    <a:pt x="0" y="800"/>
                  </a:moveTo>
                  <a:lnTo>
                    <a:pt x="0" y="800"/>
                  </a:lnTo>
                  <a:lnTo>
                    <a:pt x="136" y="800"/>
                  </a:lnTo>
                  <a:lnTo>
                    <a:pt x="136" y="800"/>
                  </a:lnTo>
                  <a:lnTo>
                    <a:pt x="136" y="0"/>
                  </a:lnTo>
                  <a:lnTo>
                    <a:pt x="0" y="0"/>
                  </a:lnTo>
                  <a:lnTo>
                    <a:pt x="0" y="800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맑은 고딕"/>
                <a:cs typeface="+mn-cs"/>
              </a:endParaRPr>
            </a:p>
          </p:txBody>
        </p:sp>
        <p:sp>
          <p:nvSpPr>
            <p:cNvPr id="13" name="Freeform 88">
              <a:extLst>
                <a:ext uri="{FF2B5EF4-FFF2-40B4-BE49-F238E27FC236}">
                  <a16:creationId xmlns:a16="http://schemas.microsoft.com/office/drawing/2014/main" id="{B98992C0-05B4-4E50-8AB6-9E1C694714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15156" y="2330450"/>
              <a:ext cx="359456" cy="739191"/>
            </a:xfrm>
            <a:custGeom>
              <a:avLst/>
              <a:gdLst>
                <a:gd name="T0" fmla="*/ 164 w 164"/>
                <a:gd name="T1" fmla="*/ 281 h 337"/>
                <a:gd name="T2" fmla="*/ 99 w 164"/>
                <a:gd name="T3" fmla="*/ 281 h 337"/>
                <a:gd name="T4" fmla="*/ 93 w 164"/>
                <a:gd name="T5" fmla="*/ 274 h 337"/>
                <a:gd name="T6" fmla="*/ 93 w 164"/>
                <a:gd name="T7" fmla="*/ 209 h 337"/>
                <a:gd name="T8" fmla="*/ 85 w 164"/>
                <a:gd name="T9" fmla="*/ 190 h 337"/>
                <a:gd name="T10" fmla="*/ 67 w 164"/>
                <a:gd name="T11" fmla="*/ 171 h 337"/>
                <a:gd name="T12" fmla="*/ 86 w 164"/>
                <a:gd name="T13" fmla="*/ 145 h 337"/>
                <a:gd name="T14" fmla="*/ 91 w 164"/>
                <a:gd name="T15" fmla="*/ 129 h 337"/>
                <a:gd name="T16" fmla="*/ 91 w 164"/>
                <a:gd name="T17" fmla="*/ 63 h 337"/>
                <a:gd name="T18" fmla="*/ 98 w 164"/>
                <a:gd name="T19" fmla="*/ 56 h 337"/>
                <a:gd name="T20" fmla="*/ 164 w 164"/>
                <a:gd name="T21" fmla="*/ 56 h 337"/>
                <a:gd name="T22" fmla="*/ 164 w 164"/>
                <a:gd name="T23" fmla="*/ 1 h 337"/>
                <a:gd name="T24" fmla="*/ 164 w 164"/>
                <a:gd name="T25" fmla="*/ 0 h 337"/>
                <a:gd name="T26" fmla="*/ 98 w 164"/>
                <a:gd name="T27" fmla="*/ 0 h 337"/>
                <a:gd name="T28" fmla="*/ 83 w 164"/>
                <a:gd name="T29" fmla="*/ 1 h 337"/>
                <a:gd name="T30" fmla="*/ 35 w 164"/>
                <a:gd name="T31" fmla="*/ 63 h 337"/>
                <a:gd name="T32" fmla="*/ 35 w 164"/>
                <a:gd name="T33" fmla="*/ 120 h 337"/>
                <a:gd name="T34" fmla="*/ 8 w 164"/>
                <a:gd name="T35" fmla="*/ 157 h 337"/>
                <a:gd name="T36" fmla="*/ 10 w 164"/>
                <a:gd name="T37" fmla="*/ 193 h 337"/>
                <a:gd name="T38" fmla="*/ 36 w 164"/>
                <a:gd name="T39" fmla="*/ 220 h 337"/>
                <a:gd name="T40" fmla="*/ 36 w 164"/>
                <a:gd name="T41" fmla="*/ 274 h 337"/>
                <a:gd name="T42" fmla="*/ 91 w 164"/>
                <a:gd name="T43" fmla="*/ 337 h 337"/>
                <a:gd name="T44" fmla="*/ 94 w 164"/>
                <a:gd name="T45" fmla="*/ 337 h 337"/>
                <a:gd name="T46" fmla="*/ 99 w 164"/>
                <a:gd name="T47" fmla="*/ 337 h 337"/>
                <a:gd name="T48" fmla="*/ 164 w 164"/>
                <a:gd name="T49" fmla="*/ 337 h 337"/>
                <a:gd name="T50" fmla="*/ 164 w 164"/>
                <a:gd name="T51" fmla="*/ 337 h 337"/>
                <a:gd name="T52" fmla="*/ 164 w 164"/>
                <a:gd name="T53" fmla="*/ 337 h 337"/>
                <a:gd name="T54" fmla="*/ 164 w 164"/>
                <a:gd name="T55" fmla="*/ 281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4" h="337">
                  <a:moveTo>
                    <a:pt x="164" y="281"/>
                  </a:moveTo>
                  <a:cubicBezTo>
                    <a:pt x="99" y="281"/>
                    <a:pt x="99" y="281"/>
                    <a:pt x="99" y="281"/>
                  </a:cubicBezTo>
                  <a:cubicBezTo>
                    <a:pt x="95" y="281"/>
                    <a:pt x="93" y="278"/>
                    <a:pt x="93" y="274"/>
                  </a:cubicBezTo>
                  <a:cubicBezTo>
                    <a:pt x="93" y="209"/>
                    <a:pt x="93" y="209"/>
                    <a:pt x="93" y="209"/>
                  </a:cubicBezTo>
                  <a:cubicBezTo>
                    <a:pt x="93" y="202"/>
                    <a:pt x="90" y="195"/>
                    <a:pt x="85" y="190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9" y="140"/>
                    <a:pt x="91" y="135"/>
                    <a:pt x="91" y="129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59"/>
                    <a:pt x="94" y="56"/>
                    <a:pt x="98" y="56"/>
                  </a:cubicBezTo>
                  <a:cubicBezTo>
                    <a:pt x="164" y="56"/>
                    <a:pt x="164" y="56"/>
                    <a:pt x="164" y="56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3" y="0"/>
                    <a:pt x="88" y="0"/>
                    <a:pt x="83" y="1"/>
                  </a:cubicBezTo>
                  <a:cubicBezTo>
                    <a:pt x="55" y="8"/>
                    <a:pt x="35" y="33"/>
                    <a:pt x="35" y="63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0" y="168"/>
                    <a:pt x="1" y="183"/>
                    <a:pt x="10" y="193"/>
                  </a:cubicBezTo>
                  <a:cubicBezTo>
                    <a:pt x="36" y="220"/>
                    <a:pt x="36" y="220"/>
                    <a:pt x="36" y="220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306"/>
                    <a:pt x="60" y="333"/>
                    <a:pt x="91" y="337"/>
                  </a:cubicBezTo>
                  <a:cubicBezTo>
                    <a:pt x="92" y="337"/>
                    <a:pt x="93" y="337"/>
                    <a:pt x="94" y="337"/>
                  </a:cubicBezTo>
                  <a:cubicBezTo>
                    <a:pt x="96" y="337"/>
                    <a:pt x="98" y="337"/>
                    <a:pt x="99" y="337"/>
                  </a:cubicBezTo>
                  <a:cubicBezTo>
                    <a:pt x="164" y="337"/>
                    <a:pt x="164" y="337"/>
                    <a:pt x="164" y="337"/>
                  </a:cubicBezTo>
                  <a:cubicBezTo>
                    <a:pt x="164" y="337"/>
                    <a:pt x="164" y="337"/>
                    <a:pt x="164" y="337"/>
                  </a:cubicBezTo>
                  <a:cubicBezTo>
                    <a:pt x="164" y="337"/>
                    <a:pt x="164" y="337"/>
                    <a:pt x="164" y="337"/>
                  </a:cubicBezTo>
                  <a:lnTo>
                    <a:pt x="164" y="281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맑은 고딕"/>
                <a:cs typeface="+mn-cs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67F3C2D7-4B79-40D7-B9F8-2489A97CCB3D}"/>
              </a:ext>
            </a:extLst>
          </p:cNvPr>
          <p:cNvGrpSpPr/>
          <p:nvPr/>
        </p:nvGrpSpPr>
        <p:grpSpPr>
          <a:xfrm>
            <a:off x="1330216" y="2468058"/>
            <a:ext cx="7245573" cy="1667885"/>
            <a:chOff x="1330216" y="2628179"/>
            <a:chExt cx="7245573" cy="1667885"/>
          </a:xfrm>
        </p:grpSpPr>
        <p:sp>
          <p:nvSpPr>
            <p:cNvPr id="527" name="TextBox 526">
              <a:extLst>
                <a:ext uri="{FF2B5EF4-FFF2-40B4-BE49-F238E27FC236}">
                  <a16:creationId xmlns:a16="http://schemas.microsoft.com/office/drawing/2014/main" id="{EE6F9E60-0616-43BA-91A8-A6956A000121}"/>
                </a:ext>
              </a:extLst>
            </p:cNvPr>
            <p:cNvSpPr txBox="1"/>
            <p:nvPr/>
          </p:nvSpPr>
          <p:spPr>
            <a:xfrm>
              <a:off x="1330216" y="2628179"/>
              <a:ext cx="7245573" cy="12464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en-US"/>
              </a:defPPr>
              <a:lvl1pPr algn="ctr">
                <a:defRPr sz="2800" b="1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defRPr>
              </a:lvl1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0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Yu Gothic UI" panose="020B0500000000000000" pitchFamily="34" charset="-128"/>
                  <a:ea typeface="Yu Gothic UI" panose="020B0500000000000000" pitchFamily="34" charset="-128"/>
                  <a:cs typeface="+mn-cs"/>
                </a:rPr>
                <a:t>Ⅳ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600" b="1" i="0" u="none" strike="noStrike" kern="1200" cap="none" spc="-300" normalizeH="0" noProof="0" dirty="0">
                  <a:ln>
                    <a:noFill/>
                  </a:ln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Bodoni Bk BT" pitchFamily="2" charset="0"/>
                  <a:ea typeface="맑은 고딕"/>
                  <a:cs typeface="+mn-cs"/>
                </a:rPr>
                <a:t>직장 내 성희롱의 구제</a:t>
              </a:r>
              <a:r>
                <a:rPr kumimoji="0" lang="en-US" altLang="ko-KR" sz="3600" b="1" i="0" u="none" strike="noStrike" kern="1200" cap="none" spc="-300" normalizeH="0" noProof="0" dirty="0">
                  <a:ln>
                    <a:noFill/>
                  </a:ln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Bodoni Bk BT" pitchFamily="2" charset="0"/>
                  <a:ea typeface="맑은 고딕"/>
                  <a:cs typeface="+mn-cs"/>
                </a:rPr>
                <a:t>, </a:t>
              </a:r>
              <a:r>
                <a:rPr kumimoji="0" lang="ko-KR" altLang="en-US" sz="3600" b="1" i="0" u="none" strike="noStrike" kern="1200" cap="none" spc="-300" normalizeH="0" noProof="0" dirty="0">
                  <a:ln>
                    <a:noFill/>
                  </a:ln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Bodoni Bk BT" pitchFamily="2" charset="0"/>
                  <a:ea typeface="맑은 고딕"/>
                  <a:cs typeface="+mn-cs"/>
                </a:rPr>
                <a:t>대응 및 후속조치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7A6BFA4-CCA6-4B9D-8352-3F9632C66934}"/>
                </a:ext>
              </a:extLst>
            </p:cNvPr>
            <p:cNvSpPr txBox="1"/>
            <p:nvPr/>
          </p:nvSpPr>
          <p:spPr>
            <a:xfrm>
              <a:off x="4128259" y="4080620"/>
              <a:ext cx="1649491" cy="21544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0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srgbClr val="4472C4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직장 내 성희롱 예방교육</a:t>
              </a: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FE606B20-3757-41C5-BB1E-5D9A120973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11" y="4826001"/>
            <a:ext cx="3618242" cy="94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1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indow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Ⅳ.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구제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대응 및 후속조치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  <a:endParaRPr lang="en-US" altLang="ko-KR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46519C1-B3B1-EDC0-C773-CB054B758CA9}"/>
              </a:ext>
            </a:extLst>
          </p:cNvPr>
          <p:cNvGraphicFramePr>
            <a:graphicFrameLocks noGrp="1"/>
          </p:cNvGraphicFramePr>
          <p:nvPr/>
        </p:nvGraphicFramePr>
        <p:xfrm>
          <a:off x="509622" y="1965498"/>
          <a:ext cx="8878850" cy="4567296"/>
        </p:xfrm>
        <a:graphic>
          <a:graphicData uri="http://schemas.openxmlformats.org/drawingml/2006/table">
            <a:tbl>
              <a:tblPr/>
              <a:tblGrid>
                <a:gridCol w="1827178">
                  <a:extLst>
                    <a:ext uri="{9D8B030D-6E8A-4147-A177-3AD203B41FA5}">
                      <a16:colId xmlns:a16="http://schemas.microsoft.com/office/drawing/2014/main" val="2257773769"/>
                    </a:ext>
                  </a:extLst>
                </a:gridCol>
                <a:gridCol w="1536700">
                  <a:extLst>
                    <a:ext uri="{9D8B030D-6E8A-4147-A177-3AD203B41FA5}">
                      <a16:colId xmlns:a16="http://schemas.microsoft.com/office/drawing/2014/main" val="18032690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874145022"/>
                    </a:ext>
                  </a:extLst>
                </a:gridCol>
                <a:gridCol w="2466972">
                  <a:extLst>
                    <a:ext uri="{9D8B030D-6E8A-4147-A177-3AD203B41FA5}">
                      <a16:colId xmlns:a16="http://schemas.microsoft.com/office/drawing/2014/main" val="2855001483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spc="-150" dirty="0">
                          <a:gradFill>
                            <a:gsLst>
                              <a:gs pos="100000">
                                <a:schemeClr val="bg1"/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latin typeface="+mn-ea"/>
                          <a:ea typeface="+mn-ea"/>
                          <a:cs typeface="+mn-cs"/>
                        </a:rPr>
                        <a:t>구제방법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spc="-150" dirty="0">
                          <a:gradFill>
                            <a:gsLst>
                              <a:gs pos="100000">
                                <a:schemeClr val="bg1"/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latin typeface="+mn-ea"/>
                          <a:ea typeface="+mn-ea"/>
                          <a:cs typeface="+mn-cs"/>
                        </a:rPr>
                        <a:t>관련법규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spc="-150" dirty="0">
                          <a:gradFill>
                            <a:gsLst>
                              <a:gs pos="100000">
                                <a:schemeClr val="bg1"/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latin typeface="+mn-ea"/>
                          <a:ea typeface="+mn-ea"/>
                          <a:cs typeface="+mn-cs"/>
                        </a:rPr>
                        <a:t>내 용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spc="-150" dirty="0">
                          <a:gradFill>
                            <a:gsLst>
                              <a:gs pos="100000">
                                <a:schemeClr val="bg1"/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latin typeface="+mn-ea"/>
                          <a:ea typeface="+mn-ea"/>
                          <a:cs typeface="+mn-cs"/>
                        </a:rPr>
                        <a:t>효 과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52146"/>
                  </a:ext>
                </a:extLst>
              </a:tr>
              <a:tr h="7072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회사에의 신고</a:t>
                      </a:r>
                      <a:endParaRPr lang="ko-KR" altLang="en-US" sz="1400" b="1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고충접수 등</a:t>
                      </a:r>
                      <a:r>
                        <a:rPr lang="en-US" altLang="ko-KR" sz="1400" b="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남녀고용평등법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직장 내 성희롱 사실 신고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접수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가해자 분리</a:t>
                      </a:r>
                      <a:r>
                        <a:rPr lang="en-US" altLang="ko-KR" sz="1400" kern="0" spc="-13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-13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징계 조치 등</a:t>
                      </a:r>
                      <a:endParaRPr lang="ko-KR" altLang="en-US" sz="1400" kern="0" spc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0100723"/>
                  </a:ext>
                </a:extLst>
              </a:tr>
              <a:tr h="70721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노동위원회 구제신청</a:t>
                      </a:r>
                      <a:endParaRPr lang="ko-KR" altLang="en-US" sz="1400" b="1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남녀고용평등법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노동위원회법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직장 내 성희롱 발생시 조치 </a:t>
                      </a:r>
                      <a:r>
                        <a:rPr lang="ko-KR" altLang="en-US" sz="1400" kern="0" spc="-130" dirty="0" err="1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미이행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불이익 처우에 대한 시정신청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시정조치 등</a:t>
                      </a:r>
                      <a:endParaRPr lang="ko-KR" altLang="en-US" sz="1400" kern="0" spc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101057"/>
                  </a:ext>
                </a:extLst>
              </a:tr>
              <a:tr h="7072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근로기준법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노동위원회법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직장 내 신고자 또는 피해자에 대한</a:t>
                      </a:r>
                      <a:endParaRPr lang="en-US" altLang="ko-KR" sz="1400" kern="0" spc="-13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부당한 인사처분에 대한 이의제기 신청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부당징계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해고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판정에 따른 원상회복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 (</a:t>
                      </a: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부당해고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금전보상 등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370796"/>
                  </a:ext>
                </a:extLst>
              </a:tr>
              <a:tr h="7072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지방고용노동관서 진정</a:t>
                      </a:r>
                      <a:endParaRPr lang="ko-KR" altLang="en-US" sz="1400" b="1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남녀고용평등법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남녀고용평등법 위반행위 진정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회사 시정명령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과태료 부과 등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6694031"/>
                  </a:ext>
                </a:extLst>
              </a:tr>
              <a:tr h="7072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국가인권 위원회 진정</a:t>
                      </a:r>
                      <a:endParaRPr lang="ko-KR" altLang="en-US" sz="1400" b="1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국가인권위원회법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성희롱 행위에 대한 조치 신청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행위자 및 책임자에 대한 조치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손해배상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교육 수강 등 권고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3498608"/>
                  </a:ext>
                </a:extLst>
              </a:tr>
              <a:tr h="7072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지방고용노동관서</a:t>
                      </a:r>
                      <a:endParaRPr lang="en-US" altLang="ko-KR" sz="1400" b="1" kern="0" spc="-13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고소</a:t>
                      </a:r>
                      <a:r>
                        <a:rPr lang="en-US" altLang="ko-KR" sz="1400" b="1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고발</a:t>
                      </a:r>
                      <a:endParaRPr lang="ko-KR" altLang="en-US" sz="1400" b="1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남녀고용평등법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남녀고용평등법 위반사업주 고소</a:t>
                      </a:r>
                      <a:r>
                        <a:rPr lang="en-US" altLang="ko-KR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고발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30" dirty="0">
                          <a:gradFill>
                            <a:gsLst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  <a:gs pos="100000">
                                <a:prstClr val="black">
                                  <a:lumMod val="85000"/>
                                  <a:lumOff val="15000"/>
                                </a:prstClr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</a:rPr>
                        <a:t>형사처벌</a:t>
                      </a:r>
                      <a:endParaRPr lang="ko-KR" altLang="en-US" sz="1400" kern="0" spc="0" dirty="0">
                        <a:gradFill>
                          <a:gsLst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  <a:gs pos="100000">
                              <a:prstClr val="black">
                                <a:lumMod val="85000"/>
                                <a:lumOff val="15000"/>
                              </a:prstClr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930364"/>
                  </a:ext>
                </a:extLst>
              </a:tr>
            </a:tbl>
          </a:graphicData>
        </a:graphic>
      </p:graphicFrame>
      <p:grpSp>
        <p:nvGrpSpPr>
          <p:cNvPr id="21" name="그룹 20">
            <a:extLst>
              <a:ext uri="{FF2B5EF4-FFF2-40B4-BE49-F238E27FC236}">
                <a16:creationId xmlns:a16="http://schemas.microsoft.com/office/drawing/2014/main" id="{CA101DBF-2464-482B-94B5-0FF83DA82B44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9B584F10-6671-4C37-9090-8C2593F33F7D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23" name="그래픽 22">
              <a:extLst>
                <a:ext uri="{FF2B5EF4-FFF2-40B4-BE49-F238E27FC236}">
                  <a16:creationId xmlns:a16="http://schemas.microsoft.com/office/drawing/2014/main" id="{5DC8B779-C7BB-4B2E-8711-8D364963706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45CEE6D-AD60-416C-B029-1D5F3CDC8655}"/>
                </a:ext>
              </a:extLst>
            </p:cNvPr>
            <p:cNvSpPr txBox="1"/>
            <p:nvPr/>
          </p:nvSpPr>
          <p:spPr>
            <a:xfrm>
              <a:off x="1218333" y="1331455"/>
              <a:ext cx="3680495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성희롱의 구제 및 대응</a:t>
              </a:r>
              <a:r>
                <a:rPr lang="en-US" altLang="ko-KR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 </a:t>
              </a: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개관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9B3C1BA-C6AF-4B3D-9061-B1368044C109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1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0116500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>
            <a:extLst>
              <a:ext uri="{FF2B5EF4-FFF2-40B4-BE49-F238E27FC236}">
                <a16:creationId xmlns:a16="http://schemas.microsoft.com/office/drawing/2014/main" id="{3E5451F7-92EF-4077-A249-2D354CEB0C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519" b="66300"/>
          <a:stretch/>
        </p:blipFill>
        <p:spPr>
          <a:xfrm>
            <a:off x="0" y="1475738"/>
            <a:ext cx="9906000" cy="83537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2D951B5-D686-4626-8429-73F4E6029F38}"/>
              </a:ext>
            </a:extLst>
          </p:cNvPr>
          <p:cNvSpPr txBox="1"/>
          <p:nvPr/>
        </p:nvSpPr>
        <p:spPr>
          <a:xfrm>
            <a:off x="1882449" y="1854503"/>
            <a:ext cx="6141105" cy="30777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lvl="0" algn="ctr">
              <a:defRPr/>
            </a:pPr>
            <a:r>
              <a:rPr lang="ko-KR" altLang="en-US" sz="2000" b="1" spc="-100" dirty="0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alibri" panose="020F0502020204030204"/>
                <a:ea typeface="맑은 고딕" panose="020B0503020000020004" pitchFamily="50" charset="-127"/>
              </a:rPr>
              <a:t>고용노동부 </a:t>
            </a:r>
            <a:r>
              <a:rPr lang="en-US" altLang="ko-KR" sz="2000" b="1" spc="-100" dirty="0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alibri" panose="020F0502020204030204"/>
                <a:ea typeface="맑은 고딕" panose="020B0503020000020004" pitchFamily="50" charset="-127"/>
              </a:rPr>
              <a:t>– “</a:t>
            </a:r>
            <a:r>
              <a:rPr lang="ko-KR" altLang="en-US" sz="2000" b="1" spc="-100" dirty="0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alibri" panose="020F0502020204030204"/>
                <a:ea typeface="맑은 고딕" panose="020B0503020000020004" pitchFamily="50" charset="-127"/>
              </a:rPr>
              <a:t>직장 내 성희롱 </a:t>
            </a:r>
            <a:r>
              <a:rPr lang="ko-KR" altLang="en-US" sz="2000" b="1" spc="-100" dirty="0" err="1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alibri" panose="020F0502020204030204"/>
                <a:ea typeface="맑은 고딕" panose="020B0503020000020004" pitchFamily="50" charset="-127"/>
              </a:rPr>
              <a:t>예방ㆍ대응</a:t>
            </a:r>
            <a:r>
              <a:rPr lang="ko-KR" altLang="en-US" sz="2000" b="1" spc="-100" dirty="0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alibri" panose="020F0502020204030204"/>
                <a:ea typeface="맑은 고딕" panose="020B0503020000020004" pitchFamily="50" charset="-127"/>
              </a:rPr>
              <a:t> 매뉴얼</a:t>
            </a:r>
            <a:r>
              <a:rPr lang="en-US" altLang="ko-KR" sz="2000" dirty="0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alibri" panose="020F0502020204030204"/>
                <a:ea typeface="맑은 고딕" panose="020B0503020000020004" pitchFamily="50" charset="-127"/>
              </a:rPr>
              <a:t>(2020. 7)</a:t>
            </a:r>
            <a:r>
              <a:rPr lang="en-US" altLang="ko-KR" sz="2000" b="1" spc="-100" dirty="0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alibri" panose="020F0502020204030204"/>
                <a:ea typeface="맑은 고딕" panose="020B0503020000020004" pitchFamily="50" charset="-127"/>
              </a:rPr>
              <a:t>”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25724"/>
            <a:ext cx="7116372" cy="332399"/>
          </a:xfrm>
        </p:spPr>
        <p:txBody>
          <a:bodyPr anchor="ctr"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Ⅳ.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구제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대응 및 후속조치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  <a:endParaRPr lang="en-US" altLang="ko-KR" dirty="0"/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2703EB24-BBC9-4E72-8FD5-0EDA2F3DADB3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FBF82741-D4EF-4D7F-A05E-7280A02E5502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23" name="그래픽 22">
              <a:extLst>
                <a:ext uri="{FF2B5EF4-FFF2-40B4-BE49-F238E27FC236}">
                  <a16:creationId xmlns:a16="http://schemas.microsoft.com/office/drawing/2014/main" id="{C263BDDA-7479-4741-807B-F9D5411B7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1A609C0-2411-48E4-B7BC-05A9BF36BE35}"/>
                </a:ext>
              </a:extLst>
            </p:cNvPr>
            <p:cNvSpPr txBox="1"/>
            <p:nvPr/>
          </p:nvSpPr>
          <p:spPr>
            <a:xfrm>
              <a:off x="1218333" y="1321064"/>
              <a:ext cx="3391954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발생시 처리 절차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8D3AF0E-0033-4B5C-9847-503B0F450247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2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2A245CEE-0E54-462D-BCF2-F39DEE5C61ED}"/>
              </a:ext>
            </a:extLst>
          </p:cNvPr>
          <p:cNvGrpSpPr/>
          <p:nvPr/>
        </p:nvGrpSpPr>
        <p:grpSpPr>
          <a:xfrm>
            <a:off x="982550" y="3196772"/>
            <a:ext cx="7940901" cy="2913743"/>
            <a:chOff x="982550" y="3095172"/>
            <a:chExt cx="7940901" cy="2913743"/>
          </a:xfrm>
        </p:grpSpPr>
        <p:sp>
          <p:nvSpPr>
            <p:cNvPr id="47" name="그래픽 29">
              <a:extLst>
                <a:ext uri="{FF2B5EF4-FFF2-40B4-BE49-F238E27FC236}">
                  <a16:creationId xmlns:a16="http://schemas.microsoft.com/office/drawing/2014/main" id="{E39FEF92-74AE-4148-A910-98FE4755BC22}"/>
                </a:ext>
              </a:extLst>
            </p:cNvPr>
            <p:cNvSpPr/>
            <p:nvPr/>
          </p:nvSpPr>
          <p:spPr>
            <a:xfrm>
              <a:off x="3316717" y="3492500"/>
              <a:ext cx="375822" cy="406400"/>
            </a:xfrm>
            <a:custGeom>
              <a:avLst/>
              <a:gdLst>
                <a:gd name="connsiteX0" fmla="*/ 189706 w 423899"/>
                <a:gd name="connsiteY0" fmla="*/ 434963 h 434963"/>
                <a:gd name="connsiteX1" fmla="*/ 125741 w 423899"/>
                <a:gd name="connsiteY1" fmla="*/ 365120 h 434963"/>
                <a:gd name="connsiteX2" fmla="*/ 235692 w 423899"/>
                <a:gd name="connsiteY2" fmla="*/ 264505 h 434963"/>
                <a:gd name="connsiteX3" fmla="*/ 0 w 423899"/>
                <a:gd name="connsiteY3" fmla="*/ 264505 h 434963"/>
                <a:gd name="connsiteX4" fmla="*/ 0 w 423899"/>
                <a:gd name="connsiteY4" fmla="*/ 169882 h 434963"/>
                <a:gd name="connsiteX5" fmla="*/ 231658 w 423899"/>
                <a:gd name="connsiteY5" fmla="*/ 169882 h 434963"/>
                <a:gd name="connsiteX6" fmla="*/ 124127 w 423899"/>
                <a:gd name="connsiteY6" fmla="*/ 69036 h 434963"/>
                <a:gd name="connsiteX7" fmla="*/ 188899 w 423899"/>
                <a:gd name="connsiteY7" fmla="*/ 0 h 434963"/>
                <a:gd name="connsiteX8" fmla="*/ 423899 w 423899"/>
                <a:gd name="connsiteY8" fmla="*/ 220709 h 434963"/>
                <a:gd name="connsiteX9" fmla="*/ 189706 w 423899"/>
                <a:gd name="connsiteY9" fmla="*/ 434963 h 4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3899" h="434963">
                  <a:moveTo>
                    <a:pt x="189706" y="434963"/>
                  </a:moveTo>
                  <a:lnTo>
                    <a:pt x="125741" y="365120"/>
                  </a:lnTo>
                  <a:lnTo>
                    <a:pt x="235692" y="264505"/>
                  </a:lnTo>
                  <a:lnTo>
                    <a:pt x="0" y="264505"/>
                  </a:lnTo>
                  <a:lnTo>
                    <a:pt x="0" y="169882"/>
                  </a:lnTo>
                  <a:lnTo>
                    <a:pt x="231658" y="169882"/>
                  </a:lnTo>
                  <a:lnTo>
                    <a:pt x="124127" y="69036"/>
                  </a:lnTo>
                  <a:lnTo>
                    <a:pt x="188899" y="0"/>
                  </a:lnTo>
                  <a:lnTo>
                    <a:pt x="423899" y="220709"/>
                  </a:lnTo>
                  <a:lnTo>
                    <a:pt x="189706" y="43496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5875" cap="flat">
              <a:solidFill>
                <a:schemeClr val="bg1"/>
              </a:solidFill>
              <a:prstDash val="solid"/>
              <a:miter/>
            </a:ln>
            <a:effectLst>
              <a:outerShdw dist="101600" dir="5400000" algn="t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endParaRPr>
            </a:p>
          </p:txBody>
        </p:sp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29B2791C-A4E5-424D-9F47-D7FB691D9D13}"/>
                </a:ext>
              </a:extLst>
            </p:cNvPr>
            <p:cNvSpPr/>
            <p:nvPr/>
          </p:nvSpPr>
          <p:spPr>
            <a:xfrm>
              <a:off x="982550" y="3095172"/>
              <a:ext cx="2147412" cy="1201057"/>
            </a:xfrm>
            <a:prstGeom prst="roundRect">
              <a:avLst>
                <a:gd name="adj" fmla="val 10251"/>
              </a:avLst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  <a:effectLst>
              <a:outerShdw blurRad="127000" dist="635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직장 내 성희롱 신고</a:t>
              </a:r>
              <a:r>
                <a:rPr lang="en-US" altLang="ko-KR" b="1" spc="-14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/</a:t>
              </a:r>
              <a:r>
                <a:rPr lang="ko-KR" altLang="en-US" b="1" spc="-14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인지</a:t>
              </a:r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C8EF3990-4421-4B65-8582-5A27981B88E5}"/>
                </a:ext>
              </a:extLst>
            </p:cNvPr>
            <p:cNvSpPr/>
            <p:nvPr/>
          </p:nvSpPr>
          <p:spPr>
            <a:xfrm>
              <a:off x="3879294" y="3095172"/>
              <a:ext cx="2147412" cy="1201057"/>
            </a:xfrm>
            <a:prstGeom prst="roundRect">
              <a:avLst>
                <a:gd name="adj" fmla="val 10251"/>
              </a:avLst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  <a:effectLst>
              <a:outerShdw blurRad="127000" dist="635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조사의무</a:t>
              </a:r>
              <a:endParaRPr lang="en-US" altLang="ko-KR" b="1" spc="-14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endParaRPr>
            </a:p>
            <a:p>
              <a:pPr algn="ctr"/>
              <a:r>
                <a:rPr lang="en-US" altLang="ko-KR" sz="1400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(</a:t>
              </a:r>
              <a:r>
                <a:rPr lang="ko-KR" altLang="en-US" sz="1400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피해 근로자 등 보호조치</a:t>
              </a:r>
              <a:r>
                <a:rPr lang="en-US" altLang="ko-KR" sz="1400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)</a:t>
              </a:r>
            </a:p>
          </p:txBody>
        </p: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id="{7511FF29-5A4A-4BB9-AE16-0E933B787746}"/>
                </a:ext>
              </a:extLst>
            </p:cNvPr>
            <p:cNvSpPr/>
            <p:nvPr/>
          </p:nvSpPr>
          <p:spPr>
            <a:xfrm>
              <a:off x="6776039" y="3095172"/>
              <a:ext cx="2147412" cy="1201057"/>
            </a:xfrm>
            <a:prstGeom prst="roundRect">
              <a:avLst>
                <a:gd name="adj" fmla="val 10251"/>
              </a:avLst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  <a:effectLst>
              <a:outerShdw blurRad="127000" dist="635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피해근로자 등에</a:t>
              </a:r>
              <a:endParaRPr lang="en-US" altLang="ko-KR" sz="1600" b="1" spc="-14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endParaRPr>
            </a:p>
            <a:p>
              <a:pPr algn="ctr"/>
              <a:r>
                <a:rPr lang="ko-KR" altLang="en-US" sz="1600" b="1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대해 보호 및</a:t>
              </a:r>
              <a:endParaRPr lang="en-US" altLang="ko-KR" sz="1600" b="1" spc="-14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endParaRPr>
            </a:p>
            <a:p>
              <a:pPr algn="ctr"/>
              <a:r>
                <a:rPr lang="ko-KR" altLang="en-US" sz="1600" b="1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불리한 처우 금지</a:t>
              </a: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9D642C50-87B0-4242-853D-49B17F4164EE}"/>
                </a:ext>
              </a:extLst>
            </p:cNvPr>
            <p:cNvSpPr/>
            <p:nvPr/>
          </p:nvSpPr>
          <p:spPr>
            <a:xfrm>
              <a:off x="3879294" y="4807858"/>
              <a:ext cx="2147412" cy="1201057"/>
            </a:xfrm>
            <a:prstGeom prst="roundRect">
              <a:avLst>
                <a:gd name="adj" fmla="val 10251"/>
              </a:avLst>
            </a:prstGeom>
            <a:solidFill>
              <a:schemeClr val="bg1"/>
            </a:solidFill>
            <a:ln w="19050">
              <a:solidFill>
                <a:srgbClr val="1BC3A3"/>
              </a:solidFill>
            </a:ln>
            <a:effectLst>
              <a:outerShdw blurRad="127000" dist="635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spc="-140" dirty="0">
                  <a:solidFill>
                    <a:schemeClr val="tx1"/>
                  </a:solidFill>
                </a:rPr>
                <a:t>사후조치</a:t>
              </a:r>
              <a:endParaRPr lang="en-US" altLang="ko-KR" b="1" spc="-14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400" spc="-140" dirty="0">
                  <a:solidFill>
                    <a:schemeClr val="tx1"/>
                  </a:solidFill>
                </a:rPr>
                <a:t>(</a:t>
              </a:r>
              <a:r>
                <a:rPr lang="ko-KR" altLang="en-US" sz="1400" spc="-140" dirty="0">
                  <a:solidFill>
                    <a:schemeClr val="tx1"/>
                  </a:solidFill>
                </a:rPr>
                <a:t>비밀유지의무</a:t>
              </a:r>
              <a:r>
                <a:rPr lang="en-US" altLang="ko-KR" sz="1400" spc="-140" dirty="0">
                  <a:solidFill>
                    <a:schemeClr val="tx1"/>
                  </a:solidFill>
                </a:rPr>
                <a:t>, 2</a:t>
              </a:r>
              <a:r>
                <a:rPr lang="ko-KR" altLang="en-US" sz="1400" spc="-140" dirty="0">
                  <a:solidFill>
                    <a:schemeClr val="tx1"/>
                  </a:solidFill>
                </a:rPr>
                <a:t>차가해 방지</a:t>
              </a:r>
              <a:r>
                <a:rPr lang="en-US" altLang="ko-KR" sz="1400" spc="-140" dirty="0">
                  <a:solidFill>
                    <a:schemeClr val="tx1"/>
                  </a:solidFill>
                </a:rPr>
                <a:t>, </a:t>
              </a:r>
              <a:r>
                <a:rPr lang="ko-KR" altLang="en-US" sz="1400" spc="-140" dirty="0">
                  <a:solidFill>
                    <a:schemeClr val="tx1"/>
                  </a:solidFill>
                </a:rPr>
                <a:t>조직문화 등의 개선</a:t>
              </a:r>
              <a:r>
                <a:rPr lang="en-US" altLang="ko-KR" sz="1400" spc="-140" dirty="0">
                  <a:solidFill>
                    <a:schemeClr val="tx1"/>
                  </a:solidFill>
                </a:rPr>
                <a:t>)</a:t>
              </a:r>
              <a:endParaRPr lang="en-US" altLang="ko-KR" spc="-140" dirty="0">
                <a:solidFill>
                  <a:schemeClr val="tx1"/>
                </a:solidFill>
              </a:endParaRPr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39745079-E586-4CFA-98F8-B3A5394A3519}"/>
                </a:ext>
              </a:extLst>
            </p:cNvPr>
            <p:cNvSpPr/>
            <p:nvPr/>
          </p:nvSpPr>
          <p:spPr>
            <a:xfrm>
              <a:off x="6776039" y="4807858"/>
              <a:ext cx="2147412" cy="1201057"/>
            </a:xfrm>
            <a:prstGeom prst="roundRect">
              <a:avLst>
                <a:gd name="adj" fmla="val 10251"/>
              </a:avLst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  <a:effectLst>
              <a:outerShdw blurRad="127000" dist="63500" dir="2700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행위자에 대한 조치</a:t>
              </a:r>
              <a:endParaRPr lang="en-US" altLang="ko-KR" b="1" spc="-14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endParaRPr>
            </a:p>
            <a:p>
              <a:pPr algn="ctr"/>
              <a:r>
                <a:rPr lang="en-US" altLang="ko-KR" sz="1400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(</a:t>
              </a:r>
              <a:r>
                <a:rPr lang="ko-KR" altLang="en-US" sz="1400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피해자 의견 청취 및 반영</a:t>
              </a:r>
              <a:r>
                <a:rPr lang="en-US" altLang="ko-KR" sz="1400" spc="-14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</a:rPr>
                <a:t>)</a:t>
              </a:r>
              <a:endParaRPr lang="en-US" altLang="ko-KR" spc="-14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58" name="그래픽 29">
              <a:extLst>
                <a:ext uri="{FF2B5EF4-FFF2-40B4-BE49-F238E27FC236}">
                  <a16:creationId xmlns:a16="http://schemas.microsoft.com/office/drawing/2014/main" id="{CDE6E30A-308B-4669-ADE6-59D6CDA90458}"/>
                </a:ext>
              </a:extLst>
            </p:cNvPr>
            <p:cNvSpPr/>
            <p:nvPr/>
          </p:nvSpPr>
          <p:spPr>
            <a:xfrm>
              <a:off x="6213462" y="3492500"/>
              <a:ext cx="375822" cy="406400"/>
            </a:xfrm>
            <a:custGeom>
              <a:avLst/>
              <a:gdLst>
                <a:gd name="connsiteX0" fmla="*/ 189706 w 423899"/>
                <a:gd name="connsiteY0" fmla="*/ 434963 h 434963"/>
                <a:gd name="connsiteX1" fmla="*/ 125741 w 423899"/>
                <a:gd name="connsiteY1" fmla="*/ 365120 h 434963"/>
                <a:gd name="connsiteX2" fmla="*/ 235692 w 423899"/>
                <a:gd name="connsiteY2" fmla="*/ 264505 h 434963"/>
                <a:gd name="connsiteX3" fmla="*/ 0 w 423899"/>
                <a:gd name="connsiteY3" fmla="*/ 264505 h 434963"/>
                <a:gd name="connsiteX4" fmla="*/ 0 w 423899"/>
                <a:gd name="connsiteY4" fmla="*/ 169882 h 434963"/>
                <a:gd name="connsiteX5" fmla="*/ 231658 w 423899"/>
                <a:gd name="connsiteY5" fmla="*/ 169882 h 434963"/>
                <a:gd name="connsiteX6" fmla="*/ 124127 w 423899"/>
                <a:gd name="connsiteY6" fmla="*/ 69036 h 434963"/>
                <a:gd name="connsiteX7" fmla="*/ 188899 w 423899"/>
                <a:gd name="connsiteY7" fmla="*/ 0 h 434963"/>
                <a:gd name="connsiteX8" fmla="*/ 423899 w 423899"/>
                <a:gd name="connsiteY8" fmla="*/ 220709 h 434963"/>
                <a:gd name="connsiteX9" fmla="*/ 189706 w 423899"/>
                <a:gd name="connsiteY9" fmla="*/ 434963 h 4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3899" h="434963">
                  <a:moveTo>
                    <a:pt x="189706" y="434963"/>
                  </a:moveTo>
                  <a:lnTo>
                    <a:pt x="125741" y="365120"/>
                  </a:lnTo>
                  <a:lnTo>
                    <a:pt x="235692" y="264505"/>
                  </a:lnTo>
                  <a:lnTo>
                    <a:pt x="0" y="264505"/>
                  </a:lnTo>
                  <a:lnTo>
                    <a:pt x="0" y="169882"/>
                  </a:lnTo>
                  <a:lnTo>
                    <a:pt x="231658" y="169882"/>
                  </a:lnTo>
                  <a:lnTo>
                    <a:pt x="124127" y="69036"/>
                  </a:lnTo>
                  <a:lnTo>
                    <a:pt x="188899" y="0"/>
                  </a:lnTo>
                  <a:lnTo>
                    <a:pt x="423899" y="220709"/>
                  </a:lnTo>
                  <a:lnTo>
                    <a:pt x="189706" y="43496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5875" cap="flat">
              <a:solidFill>
                <a:schemeClr val="bg1"/>
              </a:solidFill>
              <a:prstDash val="solid"/>
              <a:miter/>
            </a:ln>
            <a:effectLst>
              <a:outerShdw dist="101600" dir="5400000" algn="t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endParaRPr>
            </a:p>
          </p:txBody>
        </p:sp>
        <p:sp>
          <p:nvSpPr>
            <p:cNvPr id="59" name="그래픽 29">
              <a:extLst>
                <a:ext uri="{FF2B5EF4-FFF2-40B4-BE49-F238E27FC236}">
                  <a16:creationId xmlns:a16="http://schemas.microsoft.com/office/drawing/2014/main" id="{C49523FC-9BE7-463E-A185-C20FB536F229}"/>
                </a:ext>
              </a:extLst>
            </p:cNvPr>
            <p:cNvSpPr/>
            <p:nvPr/>
          </p:nvSpPr>
          <p:spPr>
            <a:xfrm rot="5400000">
              <a:off x="7661837" y="4348845"/>
              <a:ext cx="375816" cy="406396"/>
            </a:xfrm>
            <a:custGeom>
              <a:avLst/>
              <a:gdLst>
                <a:gd name="connsiteX0" fmla="*/ 189706 w 423899"/>
                <a:gd name="connsiteY0" fmla="*/ 434963 h 434963"/>
                <a:gd name="connsiteX1" fmla="*/ 125741 w 423899"/>
                <a:gd name="connsiteY1" fmla="*/ 365120 h 434963"/>
                <a:gd name="connsiteX2" fmla="*/ 235692 w 423899"/>
                <a:gd name="connsiteY2" fmla="*/ 264505 h 434963"/>
                <a:gd name="connsiteX3" fmla="*/ 0 w 423899"/>
                <a:gd name="connsiteY3" fmla="*/ 264505 h 434963"/>
                <a:gd name="connsiteX4" fmla="*/ 0 w 423899"/>
                <a:gd name="connsiteY4" fmla="*/ 169882 h 434963"/>
                <a:gd name="connsiteX5" fmla="*/ 231658 w 423899"/>
                <a:gd name="connsiteY5" fmla="*/ 169882 h 434963"/>
                <a:gd name="connsiteX6" fmla="*/ 124127 w 423899"/>
                <a:gd name="connsiteY6" fmla="*/ 69036 h 434963"/>
                <a:gd name="connsiteX7" fmla="*/ 188899 w 423899"/>
                <a:gd name="connsiteY7" fmla="*/ 0 h 434963"/>
                <a:gd name="connsiteX8" fmla="*/ 423899 w 423899"/>
                <a:gd name="connsiteY8" fmla="*/ 220709 h 434963"/>
                <a:gd name="connsiteX9" fmla="*/ 189706 w 423899"/>
                <a:gd name="connsiteY9" fmla="*/ 434963 h 4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3899" h="434963">
                  <a:moveTo>
                    <a:pt x="189706" y="434963"/>
                  </a:moveTo>
                  <a:lnTo>
                    <a:pt x="125741" y="365120"/>
                  </a:lnTo>
                  <a:lnTo>
                    <a:pt x="235692" y="264505"/>
                  </a:lnTo>
                  <a:lnTo>
                    <a:pt x="0" y="264505"/>
                  </a:lnTo>
                  <a:lnTo>
                    <a:pt x="0" y="169882"/>
                  </a:lnTo>
                  <a:lnTo>
                    <a:pt x="231658" y="169882"/>
                  </a:lnTo>
                  <a:lnTo>
                    <a:pt x="124127" y="69036"/>
                  </a:lnTo>
                  <a:lnTo>
                    <a:pt x="188899" y="0"/>
                  </a:lnTo>
                  <a:lnTo>
                    <a:pt x="423899" y="220709"/>
                  </a:lnTo>
                  <a:lnTo>
                    <a:pt x="189706" y="43496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5875" cap="flat">
              <a:solidFill>
                <a:schemeClr val="bg1"/>
              </a:solidFill>
              <a:prstDash val="solid"/>
              <a:miter/>
            </a:ln>
            <a:effectLst>
              <a:outerShdw dist="101600" dir="5400000" algn="t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endParaRPr>
            </a:p>
          </p:txBody>
        </p:sp>
        <p:sp>
          <p:nvSpPr>
            <p:cNvPr id="60" name="그래픽 29">
              <a:extLst>
                <a:ext uri="{FF2B5EF4-FFF2-40B4-BE49-F238E27FC236}">
                  <a16:creationId xmlns:a16="http://schemas.microsoft.com/office/drawing/2014/main" id="{C48D4213-444F-414D-BB71-4500946860AE}"/>
                </a:ext>
              </a:extLst>
            </p:cNvPr>
            <p:cNvSpPr/>
            <p:nvPr/>
          </p:nvSpPr>
          <p:spPr>
            <a:xfrm flipH="1">
              <a:off x="6167605" y="5205186"/>
              <a:ext cx="375820" cy="406400"/>
            </a:xfrm>
            <a:custGeom>
              <a:avLst/>
              <a:gdLst>
                <a:gd name="connsiteX0" fmla="*/ 189706 w 423899"/>
                <a:gd name="connsiteY0" fmla="*/ 434963 h 434963"/>
                <a:gd name="connsiteX1" fmla="*/ 125741 w 423899"/>
                <a:gd name="connsiteY1" fmla="*/ 365120 h 434963"/>
                <a:gd name="connsiteX2" fmla="*/ 235692 w 423899"/>
                <a:gd name="connsiteY2" fmla="*/ 264505 h 434963"/>
                <a:gd name="connsiteX3" fmla="*/ 0 w 423899"/>
                <a:gd name="connsiteY3" fmla="*/ 264505 h 434963"/>
                <a:gd name="connsiteX4" fmla="*/ 0 w 423899"/>
                <a:gd name="connsiteY4" fmla="*/ 169882 h 434963"/>
                <a:gd name="connsiteX5" fmla="*/ 231658 w 423899"/>
                <a:gd name="connsiteY5" fmla="*/ 169882 h 434963"/>
                <a:gd name="connsiteX6" fmla="*/ 124127 w 423899"/>
                <a:gd name="connsiteY6" fmla="*/ 69036 h 434963"/>
                <a:gd name="connsiteX7" fmla="*/ 188899 w 423899"/>
                <a:gd name="connsiteY7" fmla="*/ 0 h 434963"/>
                <a:gd name="connsiteX8" fmla="*/ 423899 w 423899"/>
                <a:gd name="connsiteY8" fmla="*/ 220709 h 434963"/>
                <a:gd name="connsiteX9" fmla="*/ 189706 w 423899"/>
                <a:gd name="connsiteY9" fmla="*/ 434963 h 4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3899" h="434963">
                  <a:moveTo>
                    <a:pt x="189706" y="434963"/>
                  </a:moveTo>
                  <a:lnTo>
                    <a:pt x="125741" y="365120"/>
                  </a:lnTo>
                  <a:lnTo>
                    <a:pt x="235692" y="264505"/>
                  </a:lnTo>
                  <a:lnTo>
                    <a:pt x="0" y="264505"/>
                  </a:lnTo>
                  <a:lnTo>
                    <a:pt x="0" y="169882"/>
                  </a:lnTo>
                  <a:lnTo>
                    <a:pt x="231658" y="169882"/>
                  </a:lnTo>
                  <a:lnTo>
                    <a:pt x="124127" y="69036"/>
                  </a:lnTo>
                  <a:lnTo>
                    <a:pt x="188899" y="0"/>
                  </a:lnTo>
                  <a:lnTo>
                    <a:pt x="423899" y="220709"/>
                  </a:lnTo>
                  <a:lnTo>
                    <a:pt x="189706" y="43496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5875" cap="flat">
              <a:solidFill>
                <a:schemeClr val="bg1"/>
              </a:solidFill>
              <a:prstDash val="solid"/>
              <a:miter/>
            </a:ln>
            <a:effectLst>
              <a:outerShdw dist="101600" dir="5400000" algn="t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endParaRPr>
            </a:p>
          </p:txBody>
        </p:sp>
      </p:grpSp>
      <p:pic>
        <p:nvPicPr>
          <p:cNvPr id="63" name="그림 62">
            <a:extLst>
              <a:ext uri="{FF2B5EF4-FFF2-40B4-BE49-F238E27FC236}">
                <a16:creationId xmlns:a16="http://schemas.microsoft.com/office/drawing/2014/main" id="{35B814CD-1C56-42D8-A3F0-95DEC7D1D1F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8673"/>
          <a:stretch/>
        </p:blipFill>
        <p:spPr>
          <a:xfrm flipH="1">
            <a:off x="300106" y="4866551"/>
            <a:ext cx="2918161" cy="1991449"/>
          </a:xfrm>
          <a:prstGeom prst="rect">
            <a:avLst/>
          </a:prstGeom>
        </p:spPr>
      </p:pic>
      <p:grpSp>
        <p:nvGrpSpPr>
          <p:cNvPr id="64" name="그룹 63">
            <a:extLst>
              <a:ext uri="{FF2B5EF4-FFF2-40B4-BE49-F238E27FC236}">
                <a16:creationId xmlns:a16="http://schemas.microsoft.com/office/drawing/2014/main" id="{9C0F0F18-9A13-4AD5-8108-2D6E22E69AA4}"/>
              </a:ext>
            </a:extLst>
          </p:cNvPr>
          <p:cNvGrpSpPr/>
          <p:nvPr/>
        </p:nvGrpSpPr>
        <p:grpSpPr>
          <a:xfrm>
            <a:off x="587157" y="2586118"/>
            <a:ext cx="3575701" cy="276999"/>
            <a:chOff x="587157" y="2586118"/>
            <a:chExt cx="3575701" cy="276999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24F15C55-B78A-4346-A988-B8374AB17605}"/>
                </a:ext>
              </a:extLst>
            </p:cNvPr>
            <p:cNvSpPr txBox="1"/>
            <p:nvPr/>
          </p:nvSpPr>
          <p:spPr>
            <a:xfrm>
              <a:off x="860672" y="2586118"/>
              <a:ext cx="3302186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R="0" indent="0" defTabSz="914400" fontAlgn="auto" latinLnBrk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b="1" spc="-200">
                  <a:gradFill>
                    <a:gsLst>
                      <a:gs pos="100000">
                        <a:srgbClr val="064BBA"/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5400000" scaled="1"/>
                  </a:gradFill>
                </a:rPr>
                <a:t>직장 내 성희롱 대응ㆍ조치 프로세스</a:t>
              </a:r>
            </a:p>
          </p:txBody>
        </p: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F4EC3228-A686-4E32-A365-820239730E84}"/>
                </a:ext>
              </a:extLst>
            </p:cNvPr>
            <p:cNvGrpSpPr/>
            <p:nvPr/>
          </p:nvGrpSpPr>
          <p:grpSpPr>
            <a:xfrm>
              <a:off x="587157" y="2622469"/>
              <a:ext cx="181168" cy="181168"/>
              <a:chOff x="7666439" y="5024438"/>
              <a:chExt cx="254956" cy="254956"/>
            </a:xfrm>
            <a:effectLst>
              <a:outerShdw blurRad="25400" dist="38100" dir="8100000" algn="tr" rotWithShape="0">
                <a:prstClr val="black">
                  <a:alpha val="31000"/>
                </a:prstClr>
              </a:outerShdw>
            </a:effectLst>
          </p:grpSpPr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51F4F7C6-C0C9-44BF-B9EE-C95F192CB605}"/>
                  </a:ext>
                </a:extLst>
              </p:cNvPr>
              <p:cNvSpPr/>
              <p:nvPr/>
            </p:nvSpPr>
            <p:spPr>
              <a:xfrm>
                <a:off x="7666439" y="5024438"/>
                <a:ext cx="254956" cy="254956"/>
              </a:xfrm>
              <a:prstGeom prst="ellipse">
                <a:avLst/>
              </a:prstGeom>
              <a:solidFill>
                <a:srgbClr val="FFC000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b="1" dirty="0">
                  <a:gradFill>
                    <a:gsLst>
                      <a:gs pos="100000">
                        <a:schemeClr val="bg1"/>
                      </a:gs>
                      <a:gs pos="100000">
                        <a:prstClr val="white"/>
                      </a:gs>
                    </a:gsLst>
                    <a:lin ang="5400000" scaled="1"/>
                  </a:gra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grpSp>
            <p:nvGrpSpPr>
              <p:cNvPr id="68" name="그룹 67">
                <a:extLst>
                  <a:ext uri="{FF2B5EF4-FFF2-40B4-BE49-F238E27FC236}">
                    <a16:creationId xmlns:a16="http://schemas.microsoft.com/office/drawing/2014/main" id="{08FFEF7E-88E8-4CAF-97FD-184B9B949CDE}"/>
                  </a:ext>
                </a:extLst>
              </p:cNvPr>
              <p:cNvGrpSpPr/>
              <p:nvPr/>
            </p:nvGrpSpPr>
            <p:grpSpPr>
              <a:xfrm>
                <a:off x="7752633" y="5080847"/>
                <a:ext cx="106182" cy="118527"/>
                <a:chOff x="570720" y="1260729"/>
                <a:chExt cx="68002" cy="75909"/>
              </a:xfrm>
            </p:grpSpPr>
            <p:sp>
              <p:nvSpPr>
                <p:cNvPr id="69" name="직사각형 68">
                  <a:extLst>
                    <a:ext uri="{FF2B5EF4-FFF2-40B4-BE49-F238E27FC236}">
                      <a16:creationId xmlns:a16="http://schemas.microsoft.com/office/drawing/2014/main" id="{2DF03CE6-F83C-4D3B-B52A-48FFF3E9914E}"/>
                    </a:ext>
                  </a:extLst>
                </p:cNvPr>
                <p:cNvSpPr/>
                <p:nvPr/>
              </p:nvSpPr>
              <p:spPr>
                <a:xfrm rot="18900000">
                  <a:off x="586534" y="1260729"/>
                  <a:ext cx="36373" cy="6800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ko-KR" altLang="en-US" sz="1400"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endParaRPr>
                </a:p>
              </p:txBody>
            </p:sp>
            <p:sp>
              <p:nvSpPr>
                <p:cNvPr id="70" name="직사각형 69">
                  <a:extLst>
                    <a:ext uri="{FF2B5EF4-FFF2-40B4-BE49-F238E27FC236}">
                      <a16:creationId xmlns:a16="http://schemas.microsoft.com/office/drawing/2014/main" id="{ED3E4553-9672-41CD-8AC5-D10595F2F356}"/>
                    </a:ext>
                  </a:extLst>
                </p:cNvPr>
                <p:cNvSpPr/>
                <p:nvPr/>
              </p:nvSpPr>
              <p:spPr>
                <a:xfrm rot="2700000" flipV="1">
                  <a:off x="586534" y="1284451"/>
                  <a:ext cx="36373" cy="68002"/>
                </a:xfrm>
                <a:prstGeom prst="rect">
                  <a:avLst/>
                </a:prstGeom>
                <a:solidFill>
                  <a:srgbClr val="FFE9A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ko-KR" altLang="en-US" sz="1400"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619782861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31E1EDEC-F539-4A8D-BF4A-F5A3DBC10BF4}"/>
              </a:ext>
            </a:extLst>
          </p:cNvPr>
          <p:cNvSpPr/>
          <p:nvPr/>
        </p:nvSpPr>
        <p:spPr>
          <a:xfrm>
            <a:off x="324556" y="2200015"/>
            <a:ext cx="9256889" cy="433625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95000"/>
                </a:schemeClr>
              </a:gs>
              <a:gs pos="89000">
                <a:schemeClr val="bg1"/>
              </a:gs>
            </a:gsLst>
            <a:lin ang="13500000" scaled="1"/>
            <a:tileRect/>
          </a:gradFill>
          <a:ln w="12700">
            <a:solidFill>
              <a:schemeClr val="bg1">
                <a:lumMod val="75000"/>
              </a:schemeClr>
            </a:solidFill>
          </a:ln>
          <a:effectLst>
            <a:outerShdw blurRad="139700" dist="1016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7A52913-9735-4E61-9E55-869261ADC9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519" b="66300"/>
          <a:stretch/>
        </p:blipFill>
        <p:spPr>
          <a:xfrm>
            <a:off x="0" y="1475738"/>
            <a:ext cx="9906000" cy="83537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EC7CA39-0158-4DA1-9D68-DAC2B539B89F}"/>
              </a:ext>
            </a:extLst>
          </p:cNvPr>
          <p:cNvSpPr txBox="1"/>
          <p:nvPr/>
        </p:nvSpPr>
        <p:spPr>
          <a:xfrm>
            <a:off x="1908098" y="1858703"/>
            <a:ext cx="6089809" cy="30777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고용노동부</a:t>
            </a:r>
            <a:r>
              <a:rPr kumimoji="0" lang="en-US" altLang="ko-KR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, “</a:t>
            </a: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직장 내 성희롱 </a:t>
            </a:r>
            <a:r>
              <a:rPr kumimoji="0" lang="ko-KR" altLang="en-US" sz="2000" b="1" i="0" u="none" strike="noStrike" kern="1200" cap="none" spc="-100" normalizeH="0" baseline="0" noProof="0" dirty="0" err="1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예방ㆍ대응</a:t>
            </a: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매뉴얼</a:t>
            </a:r>
            <a:r>
              <a:rPr kumimoji="0" lang="en-US" altLang="ko-KR" sz="2000" i="0" u="none" strike="noStrike" kern="1200" cap="none" normalizeH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(2020. 7)</a:t>
            </a:r>
            <a:r>
              <a:rPr kumimoji="0" lang="en-US" altLang="ko-KR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”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7181CAAF-25EE-4C00-AAA0-2EE906C236CB}"/>
              </a:ext>
            </a:extLst>
          </p:cNvPr>
          <p:cNvSpPr txBox="1"/>
          <p:nvPr/>
        </p:nvSpPr>
        <p:spPr>
          <a:xfrm>
            <a:off x="602113" y="3618585"/>
            <a:ext cx="8758808" cy="116955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1.</a:t>
            </a:r>
            <a:r>
              <a:rPr kumimoji="0" lang="ko-KR" altLang="en-US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직장 내 성희롱을 규율하는 목적</a:t>
            </a:r>
          </a:p>
          <a:p>
            <a:pPr marL="180000" marR="0" lvl="0" algn="l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600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</a:t>
            </a:r>
            <a:r>
              <a:rPr kumimoji="0" lang="ko-KR" altLang="en-US" sz="1600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성폭력범죄와 같이 </a:t>
            </a:r>
            <a:r>
              <a:rPr kumimoji="0" lang="ko-KR" altLang="en-US" sz="16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srgbClr val="FF000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가해자를 국가가 직접 처벌하는 것이 아니라</a:t>
            </a:r>
            <a:r>
              <a:rPr kumimoji="0" lang="en-US" altLang="ko-KR" sz="16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문제가 생긴 조직 내에서 직장 내 성희롱</a:t>
            </a:r>
            <a:endParaRPr kumimoji="0" lang="en-US" altLang="ko-KR" sz="1600" b="1" i="0" u="none" strike="noStrike" kern="0" cap="none" spc="-15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prstClr val="white">
                    <a:alpha val="73000"/>
                  </a:prstClr>
                </a:outerShdw>
              </a:effectLst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  <a:p>
            <a:pPr marR="0" lvl="0" indent="288925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문제를 제대로 해결하고 예방하여 피해자가 그 조직 내에서 안전하게 지속적으로 근로</a:t>
            </a:r>
            <a:r>
              <a:rPr kumimoji="0" lang="ko-KR" altLang="en-US" sz="1600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할 수 있도록 보장</a:t>
            </a:r>
            <a:endParaRPr kumimoji="0" lang="en-US" altLang="ko-KR" sz="1600" i="0" u="none" strike="noStrike" kern="0" cap="none" spc="-15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prstClr val="white">
                    <a:alpha val="73000"/>
                  </a:prstClr>
                </a:outerShdw>
              </a:effectLst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  <a:p>
            <a:pPr marR="0" lvl="0" indent="288925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하고자 하는 것</a:t>
            </a:r>
            <a:r>
              <a:rPr kumimoji="0" lang="en-US" altLang="ko-KR" sz="1600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.</a:t>
            </a:r>
          </a:p>
        </p:txBody>
      </p:sp>
      <p:sp>
        <p:nvSpPr>
          <p:cNvPr id="15" name="텍스트 개체 틀 14">
            <a:extLst>
              <a:ext uri="{FF2B5EF4-FFF2-40B4-BE49-F238E27FC236}">
                <a16:creationId xmlns:a16="http://schemas.microsoft.com/office/drawing/2014/main" id="{06D59D9F-1795-4292-8091-A36861455D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Ⅳ.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구제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대응 및 후속조치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1ECB6B0-2C53-486F-8FBE-6CA1926774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  <a:endParaRPr lang="en-US" altLang="ko-KR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C8445E57-4C6D-4939-8A7C-6FCC8BBA0906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F21510E9-0024-4CD7-A5D1-B5EA75F7DC73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70EB4FD7-D645-42D9-9280-662E89B51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FDB453C-02C6-4CC7-B1D1-1B8073A45A36}"/>
                </a:ext>
              </a:extLst>
            </p:cNvPr>
            <p:cNvSpPr txBox="1"/>
            <p:nvPr/>
          </p:nvSpPr>
          <p:spPr>
            <a:xfrm>
              <a:off x="1218333" y="1321064"/>
              <a:ext cx="3347070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발생시 고려사항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B50196D-6326-4467-8192-AD02AC69F90A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3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2F42900B-9B2E-4A72-9D44-5C727060426C}"/>
              </a:ext>
            </a:extLst>
          </p:cNvPr>
          <p:cNvSpPr/>
          <p:nvPr/>
        </p:nvSpPr>
        <p:spPr>
          <a:xfrm>
            <a:off x="333375" y="2311116"/>
            <a:ext cx="9248069" cy="548198"/>
          </a:xfrm>
          <a:prstGeom prst="rect">
            <a:avLst/>
          </a:prstGeom>
          <a:solidFill>
            <a:srgbClr val="E5F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118F61CC-300D-401D-99D2-9E09FC94575A}"/>
              </a:ext>
            </a:extLst>
          </p:cNvPr>
          <p:cNvSpPr txBox="1"/>
          <p:nvPr/>
        </p:nvSpPr>
        <p:spPr>
          <a:xfrm>
            <a:off x="940064" y="2446716"/>
            <a:ext cx="4065215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>
              <a:defRPr sz="2000" b="1" kern="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schemeClr val="bg1">
                      <a:alpha val="73000"/>
                    </a:schemeClr>
                  </a:outerShdw>
                </a:effectLst>
                <a:latin typeface="Century Gothic" panose="020B0502020202020204" pitchFamily="34" charset="0"/>
                <a:ea typeface="+mj-ea"/>
              </a:defRPr>
            </a:lvl1pPr>
          </a:lstStyle>
          <a:p>
            <a:pPr>
              <a:spcBef>
                <a:spcPts val="300"/>
              </a:spcBef>
            </a:pPr>
            <a:r>
              <a:rPr lang="ko-KR" altLang="en-US" sz="1800" dirty="0">
                <a:effectLst/>
              </a:rPr>
              <a:t>직장 내 성희롱 직장 내 해결의 목적과 원칙</a:t>
            </a:r>
            <a:endParaRPr lang="en-US" altLang="ko-KR" sz="1800" dirty="0">
              <a:effectLst/>
            </a:endParaRPr>
          </a:p>
        </p:txBody>
      </p:sp>
      <p:sp>
        <p:nvSpPr>
          <p:cNvPr id="88" name="타원 87">
            <a:extLst>
              <a:ext uri="{FF2B5EF4-FFF2-40B4-BE49-F238E27FC236}">
                <a16:creationId xmlns:a16="http://schemas.microsoft.com/office/drawing/2014/main" id="{5A410C71-5728-435A-8A9B-53C508581C57}"/>
              </a:ext>
            </a:extLst>
          </p:cNvPr>
          <p:cNvSpPr/>
          <p:nvPr/>
        </p:nvSpPr>
        <p:spPr>
          <a:xfrm>
            <a:off x="549117" y="2446944"/>
            <a:ext cx="276542" cy="27654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b="1" dirty="0">
                <a:gradFill>
                  <a:gsLst>
                    <a:gs pos="100000">
                      <a:schemeClr val="bg1"/>
                    </a:gs>
                    <a:gs pos="89000">
                      <a:schemeClr val="bg1"/>
                    </a:gs>
                  </a:gsLst>
                  <a:lin ang="13500000" scaled="1"/>
                </a:gradFill>
                <a:latin typeface="Century Gothic" panose="020B0502020202020204" pitchFamily="34" charset="0"/>
              </a:rPr>
              <a:t>1</a:t>
            </a:r>
            <a:endParaRPr lang="ko-KR" altLang="en-US" b="1" dirty="0">
              <a:gradFill>
                <a:gsLst>
                  <a:gs pos="100000">
                    <a:schemeClr val="bg1"/>
                  </a:gs>
                  <a:gs pos="89000">
                    <a:schemeClr val="bg1"/>
                  </a:gs>
                </a:gsLst>
                <a:lin ang="13500000" scaled="1"/>
              </a:gradFill>
              <a:latin typeface="Century Gothic" panose="020B0502020202020204" pitchFamily="34" charset="0"/>
            </a:endParaRPr>
          </a:p>
        </p:txBody>
      </p:sp>
      <p:sp>
        <p:nvSpPr>
          <p:cNvPr id="97" name="사각형: 둥근 위쪽 모서리 96">
            <a:extLst>
              <a:ext uri="{FF2B5EF4-FFF2-40B4-BE49-F238E27FC236}">
                <a16:creationId xmlns:a16="http://schemas.microsoft.com/office/drawing/2014/main" id="{A39E9308-2032-4619-ACB3-F89F4D3F96A0}"/>
              </a:ext>
            </a:extLst>
          </p:cNvPr>
          <p:cNvSpPr/>
          <p:nvPr/>
        </p:nvSpPr>
        <p:spPr>
          <a:xfrm rot="5400000">
            <a:off x="2514663" y="869587"/>
            <a:ext cx="345848" cy="4726064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D82D4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sz="1600">
              <a:latin typeface="+mn-ea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135BF092-39E9-4AB1-80C5-F7971CC1FA43}"/>
              </a:ext>
            </a:extLst>
          </p:cNvPr>
          <p:cNvSpPr txBox="1"/>
          <p:nvPr/>
        </p:nvSpPr>
        <p:spPr>
          <a:xfrm>
            <a:off x="860672" y="3094118"/>
            <a:ext cx="3359894" cy="27699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spc="-100" dirty="0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entury Gothic" panose="020B0502020202020204" pitchFamily="34" charset="0"/>
                <a:ea typeface="맑은 고딕" panose="020B0503020000020004" pitchFamily="50" charset="-127"/>
              </a:rPr>
              <a:t>직장 내 성희롱 직장 내 해결의 목적</a:t>
            </a:r>
          </a:p>
        </p:txBody>
      </p:sp>
      <p:sp>
        <p:nvSpPr>
          <p:cNvPr id="100" name="타원 99">
            <a:extLst>
              <a:ext uri="{FF2B5EF4-FFF2-40B4-BE49-F238E27FC236}">
                <a16:creationId xmlns:a16="http://schemas.microsoft.com/office/drawing/2014/main" id="{E796AE93-7153-45F9-B3D4-D8A47E76A70E}"/>
              </a:ext>
            </a:extLst>
          </p:cNvPr>
          <p:cNvSpPr/>
          <p:nvPr/>
        </p:nvSpPr>
        <p:spPr>
          <a:xfrm>
            <a:off x="571251" y="3114563"/>
            <a:ext cx="212974" cy="212974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bg1"/>
            </a:solidFill>
          </a:ln>
          <a:effectLst>
            <a:outerShdw blurRad="25400" dist="38100" dir="8100000" algn="tr" rotWithShape="0">
              <a:prstClr val="black">
                <a:alpha val="3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1400" b="1" dirty="0">
                <a:gradFill>
                  <a:gsLst>
                    <a:gs pos="54000">
                      <a:srgbClr val="FFE9A3"/>
                    </a:gs>
                    <a:gs pos="50000">
                      <a:prstClr val="white"/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나눔스퀘어 ExtraBold" panose="020B0600000101010101" pitchFamily="50" charset="-127"/>
              </a:rPr>
              <a:t>1</a:t>
            </a:r>
            <a:endParaRPr lang="ko-KR" altLang="en-US" sz="1400" b="1" dirty="0">
              <a:gradFill>
                <a:gsLst>
                  <a:gs pos="54000">
                    <a:srgbClr val="FFE9A3"/>
                  </a:gs>
                  <a:gs pos="50000">
                    <a:prstClr val="white"/>
                  </a:gs>
                </a:gsLst>
                <a:lin ang="5400000" scaled="1"/>
              </a:gradFill>
              <a:latin typeface="Century Gothic" panose="020B0502020202020204" pitchFamily="34" charset="0"/>
              <a:ea typeface="나눔스퀘어 ExtraBold" panose="020B0600000101010101" pitchFamily="50" charset="-127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C2CED6A-F38D-411A-96F1-66B9516497D9}"/>
              </a:ext>
            </a:extLst>
          </p:cNvPr>
          <p:cNvSpPr txBox="1"/>
          <p:nvPr/>
        </p:nvSpPr>
        <p:spPr>
          <a:xfrm>
            <a:off x="602113" y="5041549"/>
            <a:ext cx="8601073" cy="88485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2.</a:t>
            </a:r>
            <a:r>
              <a:rPr kumimoji="0" lang="ko-KR" altLang="en-US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직장 내 적절한 해결의 목적 및 중요성</a:t>
            </a:r>
          </a:p>
          <a:p>
            <a:pPr marL="180000" marR="0" lvl="0" algn="l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600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직장 내 해결의 목적은 피해자의 권리 회복</a:t>
            </a:r>
            <a:r>
              <a:rPr kumimoji="0" lang="en-US" altLang="ko-KR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안전하고 평등한 근로환경과 조직문화 확립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임</a:t>
            </a: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. 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srgbClr val="FF000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피해자의 권리</a:t>
            </a:r>
            <a:endParaRPr kumimoji="0" lang="en-US" altLang="ko-KR" sz="1600" b="1" i="0" u="none" strike="noStrike" kern="0" cap="none" spc="-160" normalizeH="0" noProof="0" dirty="0">
              <a:ln>
                <a:noFill/>
              </a:ln>
              <a:gradFill>
                <a:gsLst>
                  <a:gs pos="100000">
                    <a:srgbClr val="FF0000"/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prstClr val="white">
                    <a:alpha val="73000"/>
                  </a:prstClr>
                </a:outerShdw>
              </a:effectLst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  <a:p>
            <a:pPr marR="0" lvl="0" indent="288925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srgbClr val="FF000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회복은 직장 내에서 적절히 해결</a:t>
            </a:r>
            <a:r>
              <a:rPr kumimoji="0" lang="ko-KR" altLang="en-US" sz="1600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되는 것이 바람직함</a:t>
            </a:r>
            <a:r>
              <a:rPr kumimoji="0" lang="en-US" altLang="ko-KR" sz="1600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62791041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31E1EDEC-F539-4A8D-BF4A-F5A3DBC10BF4}"/>
              </a:ext>
            </a:extLst>
          </p:cNvPr>
          <p:cNvSpPr/>
          <p:nvPr/>
        </p:nvSpPr>
        <p:spPr>
          <a:xfrm>
            <a:off x="324556" y="2200015"/>
            <a:ext cx="9256889" cy="433625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95000"/>
                </a:schemeClr>
              </a:gs>
              <a:gs pos="89000">
                <a:schemeClr val="bg1"/>
              </a:gs>
            </a:gsLst>
            <a:lin ang="13500000" scaled="1"/>
            <a:tileRect/>
          </a:gradFill>
          <a:ln w="12700">
            <a:solidFill>
              <a:schemeClr val="bg1">
                <a:lumMod val="75000"/>
              </a:schemeClr>
            </a:solidFill>
          </a:ln>
          <a:effectLst>
            <a:outerShdw blurRad="139700" dist="1016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7A52913-9735-4E61-9E55-869261ADC9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519" b="66300"/>
          <a:stretch/>
        </p:blipFill>
        <p:spPr>
          <a:xfrm>
            <a:off x="0" y="1475738"/>
            <a:ext cx="9906000" cy="83537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EC7CA39-0158-4DA1-9D68-DAC2B539B89F}"/>
              </a:ext>
            </a:extLst>
          </p:cNvPr>
          <p:cNvSpPr txBox="1"/>
          <p:nvPr/>
        </p:nvSpPr>
        <p:spPr>
          <a:xfrm>
            <a:off x="1908098" y="1858703"/>
            <a:ext cx="6089809" cy="30777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고용노동부</a:t>
            </a:r>
            <a:r>
              <a:rPr kumimoji="0" lang="en-US" altLang="ko-KR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, “</a:t>
            </a: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직장 내 성희롱 </a:t>
            </a:r>
            <a:r>
              <a:rPr kumimoji="0" lang="ko-KR" altLang="en-US" sz="2000" b="1" i="0" u="none" strike="noStrike" kern="1200" cap="none" spc="-100" normalizeH="0" baseline="0" noProof="0" dirty="0" err="1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예방ㆍ대응</a:t>
            </a: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매뉴얼</a:t>
            </a:r>
            <a:r>
              <a:rPr kumimoji="0" lang="en-US" altLang="ko-KR" sz="2000" i="0" u="none" strike="noStrike" kern="1200" cap="none" normalizeH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(2020. 7)</a:t>
            </a:r>
            <a:r>
              <a:rPr kumimoji="0" lang="en-US" altLang="ko-KR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”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7181CAAF-25EE-4C00-AAA0-2EE906C236CB}"/>
              </a:ext>
            </a:extLst>
          </p:cNvPr>
          <p:cNvSpPr txBox="1"/>
          <p:nvPr/>
        </p:nvSpPr>
        <p:spPr>
          <a:xfrm>
            <a:off x="602113" y="3618585"/>
            <a:ext cx="1771319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1.</a:t>
            </a:r>
            <a:r>
              <a:rPr kumimoji="0" lang="ko-KR" altLang="en-US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피해자 중심 원칙</a:t>
            </a:r>
          </a:p>
        </p:txBody>
      </p:sp>
      <p:sp>
        <p:nvSpPr>
          <p:cNvPr id="15" name="텍스트 개체 틀 14">
            <a:extLst>
              <a:ext uri="{FF2B5EF4-FFF2-40B4-BE49-F238E27FC236}">
                <a16:creationId xmlns:a16="http://schemas.microsoft.com/office/drawing/2014/main" id="{06D59D9F-1795-4292-8091-A36861455D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Ⅳ.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구제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대응 및 후속조치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1ECB6B0-2C53-486F-8FBE-6CA1926774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  <a:endParaRPr lang="en-US" altLang="ko-KR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C8445E57-4C6D-4939-8A7C-6FCC8BBA0906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F21510E9-0024-4CD7-A5D1-B5EA75F7DC73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70EB4FD7-D645-42D9-9280-662E89B51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FDB453C-02C6-4CC7-B1D1-1B8073A45A36}"/>
                </a:ext>
              </a:extLst>
            </p:cNvPr>
            <p:cNvSpPr txBox="1"/>
            <p:nvPr/>
          </p:nvSpPr>
          <p:spPr>
            <a:xfrm>
              <a:off x="1218333" y="1321064"/>
              <a:ext cx="3347070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발생시 고려사항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B50196D-6326-4467-8192-AD02AC69F90A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3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2F42900B-9B2E-4A72-9D44-5C727060426C}"/>
              </a:ext>
            </a:extLst>
          </p:cNvPr>
          <p:cNvSpPr/>
          <p:nvPr/>
        </p:nvSpPr>
        <p:spPr>
          <a:xfrm>
            <a:off x="333375" y="2311116"/>
            <a:ext cx="9248069" cy="548198"/>
          </a:xfrm>
          <a:prstGeom prst="rect">
            <a:avLst/>
          </a:prstGeom>
          <a:solidFill>
            <a:srgbClr val="E5F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118F61CC-300D-401D-99D2-9E09FC94575A}"/>
              </a:ext>
            </a:extLst>
          </p:cNvPr>
          <p:cNvSpPr txBox="1"/>
          <p:nvPr/>
        </p:nvSpPr>
        <p:spPr>
          <a:xfrm>
            <a:off x="940064" y="2446716"/>
            <a:ext cx="4065215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>
              <a:defRPr sz="2000" b="1" kern="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schemeClr val="bg1">
                      <a:alpha val="73000"/>
                    </a:schemeClr>
                  </a:outerShdw>
                </a:effectLst>
                <a:latin typeface="Century Gothic" panose="020B0502020202020204" pitchFamily="34" charset="0"/>
                <a:ea typeface="+mj-ea"/>
              </a:defRPr>
            </a:lvl1pPr>
          </a:lstStyle>
          <a:p>
            <a:pPr>
              <a:spcBef>
                <a:spcPts val="300"/>
              </a:spcBef>
            </a:pPr>
            <a:r>
              <a:rPr lang="ko-KR" altLang="en-US" sz="1800" dirty="0">
                <a:effectLst/>
              </a:rPr>
              <a:t>직장 내 성희롱 직장 내 해결의 목적과 원칙</a:t>
            </a:r>
            <a:endParaRPr lang="en-US" altLang="ko-KR" sz="1800" dirty="0">
              <a:effectLst/>
            </a:endParaRPr>
          </a:p>
        </p:txBody>
      </p:sp>
      <p:sp>
        <p:nvSpPr>
          <p:cNvPr id="88" name="타원 87">
            <a:extLst>
              <a:ext uri="{FF2B5EF4-FFF2-40B4-BE49-F238E27FC236}">
                <a16:creationId xmlns:a16="http://schemas.microsoft.com/office/drawing/2014/main" id="{5A410C71-5728-435A-8A9B-53C508581C57}"/>
              </a:ext>
            </a:extLst>
          </p:cNvPr>
          <p:cNvSpPr/>
          <p:nvPr/>
        </p:nvSpPr>
        <p:spPr>
          <a:xfrm>
            <a:off x="549117" y="2446944"/>
            <a:ext cx="276542" cy="27654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b="1" dirty="0">
                <a:gradFill>
                  <a:gsLst>
                    <a:gs pos="100000">
                      <a:schemeClr val="bg1"/>
                    </a:gs>
                    <a:gs pos="89000">
                      <a:schemeClr val="bg1"/>
                    </a:gs>
                  </a:gsLst>
                  <a:lin ang="13500000" scaled="1"/>
                </a:gradFill>
                <a:latin typeface="Century Gothic" panose="020B0502020202020204" pitchFamily="34" charset="0"/>
              </a:rPr>
              <a:t>1</a:t>
            </a:r>
            <a:endParaRPr lang="ko-KR" altLang="en-US" b="1" dirty="0">
              <a:gradFill>
                <a:gsLst>
                  <a:gs pos="100000">
                    <a:schemeClr val="bg1"/>
                  </a:gs>
                  <a:gs pos="89000">
                    <a:schemeClr val="bg1"/>
                  </a:gs>
                </a:gsLst>
                <a:lin ang="13500000" scaled="1"/>
              </a:gradFill>
              <a:latin typeface="Century Gothic" panose="020B0502020202020204" pitchFamily="34" charset="0"/>
            </a:endParaRPr>
          </a:p>
        </p:txBody>
      </p:sp>
      <p:sp>
        <p:nvSpPr>
          <p:cNvPr id="97" name="사각형: 둥근 위쪽 모서리 96">
            <a:extLst>
              <a:ext uri="{FF2B5EF4-FFF2-40B4-BE49-F238E27FC236}">
                <a16:creationId xmlns:a16="http://schemas.microsoft.com/office/drawing/2014/main" id="{A39E9308-2032-4619-ACB3-F89F4D3F96A0}"/>
              </a:ext>
            </a:extLst>
          </p:cNvPr>
          <p:cNvSpPr/>
          <p:nvPr/>
        </p:nvSpPr>
        <p:spPr>
          <a:xfrm rot="5400000">
            <a:off x="2514663" y="869587"/>
            <a:ext cx="345848" cy="4726064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D82D4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sz="1600">
              <a:latin typeface="+mn-ea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135BF092-39E9-4AB1-80C5-F7971CC1FA43}"/>
              </a:ext>
            </a:extLst>
          </p:cNvPr>
          <p:cNvSpPr txBox="1"/>
          <p:nvPr/>
        </p:nvSpPr>
        <p:spPr>
          <a:xfrm>
            <a:off x="860672" y="3094118"/>
            <a:ext cx="3359894" cy="27699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spc="-100" dirty="0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entury Gothic" panose="020B0502020202020204" pitchFamily="34" charset="0"/>
                <a:ea typeface="맑은 고딕" panose="020B0503020000020004" pitchFamily="50" charset="-127"/>
              </a:rPr>
              <a:t>직장 내 성희롱 직장 내 해결의 원칙</a:t>
            </a:r>
          </a:p>
        </p:txBody>
      </p:sp>
      <p:sp>
        <p:nvSpPr>
          <p:cNvPr id="100" name="타원 99">
            <a:extLst>
              <a:ext uri="{FF2B5EF4-FFF2-40B4-BE49-F238E27FC236}">
                <a16:creationId xmlns:a16="http://schemas.microsoft.com/office/drawing/2014/main" id="{E796AE93-7153-45F9-B3D4-D8A47E76A70E}"/>
              </a:ext>
            </a:extLst>
          </p:cNvPr>
          <p:cNvSpPr/>
          <p:nvPr/>
        </p:nvSpPr>
        <p:spPr>
          <a:xfrm>
            <a:off x="571251" y="3114563"/>
            <a:ext cx="212974" cy="212974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bg1"/>
            </a:solidFill>
          </a:ln>
          <a:effectLst>
            <a:outerShdw blurRad="25400" dist="38100" dir="8100000" algn="tr" rotWithShape="0">
              <a:prstClr val="black">
                <a:alpha val="3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1400" b="1" dirty="0">
                <a:gradFill>
                  <a:gsLst>
                    <a:gs pos="54000">
                      <a:srgbClr val="FFE9A3"/>
                    </a:gs>
                    <a:gs pos="50000">
                      <a:prstClr val="white"/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나눔스퀘어 ExtraBold" panose="020B0600000101010101" pitchFamily="50" charset="-127"/>
              </a:rPr>
              <a:t>2</a:t>
            </a:r>
            <a:endParaRPr lang="ko-KR" altLang="en-US" sz="1400" b="1" dirty="0">
              <a:gradFill>
                <a:gsLst>
                  <a:gs pos="54000">
                    <a:srgbClr val="FFE9A3"/>
                  </a:gs>
                  <a:gs pos="50000">
                    <a:prstClr val="white"/>
                  </a:gs>
                </a:gsLst>
                <a:lin ang="5400000" scaled="1"/>
              </a:gradFill>
              <a:latin typeface="Century Gothic" panose="020B0502020202020204" pitchFamily="34" charset="0"/>
              <a:ea typeface="나눔스퀘어 ExtraBold" panose="020B0600000101010101" pitchFamily="50" charset="-127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C2CED6A-F38D-411A-96F1-66B9516497D9}"/>
              </a:ext>
            </a:extLst>
          </p:cNvPr>
          <p:cNvSpPr txBox="1"/>
          <p:nvPr/>
        </p:nvSpPr>
        <p:spPr>
          <a:xfrm>
            <a:off x="602113" y="4067191"/>
            <a:ext cx="8692123" cy="224163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2.</a:t>
            </a:r>
            <a:r>
              <a:rPr kumimoji="0" lang="ko-KR" altLang="en-US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직장 내 성희롱 예방을 위한 조직규범의 확립과 원칙적 해결</a:t>
            </a:r>
          </a:p>
          <a:p>
            <a:pPr marL="180000" marR="0" lvl="0" algn="l" defTabSz="4572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latin typeface="Century Gothic" panose="020B0502020202020204" pitchFamily="34" charset="0"/>
                <a:ea typeface="맑은 고딕"/>
              </a:rPr>
              <a:t> 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규율의 목적은 피해자 개인의 권리회복과 함께 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직장 내 성희롱이 발생하지 않는 조직규범과 문화의 확립</a:t>
            </a:r>
            <a:endParaRPr kumimoji="0" lang="en-US" altLang="ko-KR" sz="1600" b="1" i="0" u="none" strike="noStrike" kern="0" cap="none" spc="-160" normalizeH="0" noProof="0" dirty="0">
              <a:ln>
                <a:noFill/>
              </a:ln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prstClr val="white">
                    <a:alpha val="73000"/>
                  </a:prstClr>
                </a:outerShdw>
              </a:effectLst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  <a:p>
            <a:pPr marR="0" lvl="0" indent="28800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및 예방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임</a:t>
            </a: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. </a:t>
            </a:r>
          </a:p>
          <a:p>
            <a:pPr marL="180000" marR="0" lvl="0" algn="l" defTabSz="4572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첫째</a:t>
            </a: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직장 내 성희롱 문제는 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원칙적</a:t>
            </a:r>
            <a:r>
              <a:rPr kumimoji="0" lang="en-US" altLang="ko-KR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공식적으로 해결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하는 것이 바람직함</a:t>
            </a: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. </a:t>
            </a:r>
          </a:p>
          <a:p>
            <a:pPr marL="180000" marR="0" lvl="0" algn="l" defTabSz="4572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둘째</a:t>
            </a: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직장 내 성희롱은 행위자</a:t>
            </a: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-</a:t>
            </a:r>
            <a:r>
              <a:rPr kumimoji="0" lang="ko-KR" altLang="en-US" sz="1600" i="0" u="none" strike="noStrike" kern="0" cap="none" spc="-160" normalizeH="0" noProof="0" dirty="0" err="1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피해자간의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개인적인 문제가 아니라</a:t>
            </a:r>
            <a:r>
              <a:rPr kumimoji="0" lang="en-US" altLang="ko-KR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조직규범과 문화의 문제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임</a:t>
            </a: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. </a:t>
            </a:r>
          </a:p>
          <a:p>
            <a:pPr marL="180000" marR="0" lvl="0" algn="l" defTabSz="4572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셋째</a:t>
            </a: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직장 내 성희롱 문제 해결은 양 당사자 간의 </a:t>
            </a:r>
            <a:r>
              <a:rPr kumimoji="0" lang="en-US" altLang="ko-KR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1</a:t>
            </a:r>
            <a:r>
              <a:rPr kumimoji="0" lang="ko-KR" altLang="en-US" sz="1600" b="1" i="0" u="none" strike="noStrike" kern="0" cap="none" spc="-160" normalizeH="0" noProof="0" dirty="0" err="1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회적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‘사건의 </a:t>
            </a:r>
            <a:r>
              <a:rPr kumimoji="0" lang="ko-KR" altLang="en-US" sz="1600" b="1" i="0" u="none" strike="noStrike" kern="0" cap="none" spc="-160" normalizeH="0" noProof="0" dirty="0" err="1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처리’가</a:t>
            </a: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아니라 조직규범과 문화를 확립해</a:t>
            </a:r>
            <a:endParaRPr kumimoji="0" lang="en-US" altLang="ko-KR" sz="1600" b="1" i="0" u="none" strike="noStrike" kern="0" cap="none" spc="-160" normalizeH="0" noProof="0" dirty="0">
              <a:ln>
                <a:noFill/>
              </a:ln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prstClr val="white">
                    <a:alpha val="73000"/>
                  </a:prstClr>
                </a:outerShdw>
              </a:effectLst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  <a:p>
            <a:pPr marR="0" lvl="0" indent="28800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6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가는 ‘</a:t>
            </a:r>
            <a:r>
              <a:rPr kumimoji="0" lang="ko-KR" altLang="en-US" sz="1600" b="1" i="0" u="none" strike="noStrike" kern="0" cap="none" spc="-160" normalizeH="0" noProof="0" dirty="0" err="1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과정’</a:t>
            </a:r>
            <a:r>
              <a:rPr kumimoji="0" lang="ko-KR" altLang="en-US" sz="1600" i="0" u="none" strike="noStrike" kern="0" cap="none" spc="-160" normalizeH="0" noProof="0" dirty="0" err="1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임</a:t>
            </a:r>
            <a:r>
              <a:rPr kumimoji="0" lang="en-US" altLang="ko-KR" sz="1600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73620100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31E1EDEC-F539-4A8D-BF4A-F5A3DBC10BF4}"/>
              </a:ext>
            </a:extLst>
          </p:cNvPr>
          <p:cNvSpPr/>
          <p:nvPr/>
        </p:nvSpPr>
        <p:spPr>
          <a:xfrm>
            <a:off x="324556" y="2200015"/>
            <a:ext cx="9256889" cy="433625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95000"/>
                </a:schemeClr>
              </a:gs>
              <a:gs pos="89000">
                <a:schemeClr val="bg1"/>
              </a:gs>
            </a:gsLst>
            <a:lin ang="13500000" scaled="1"/>
            <a:tileRect/>
          </a:gradFill>
          <a:ln w="12700">
            <a:solidFill>
              <a:schemeClr val="bg1">
                <a:lumMod val="75000"/>
              </a:schemeClr>
            </a:solidFill>
          </a:ln>
          <a:effectLst>
            <a:outerShdw blurRad="139700" dist="1016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7A52913-9735-4E61-9E55-869261ADC9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519" b="66300"/>
          <a:stretch/>
        </p:blipFill>
        <p:spPr>
          <a:xfrm>
            <a:off x="0" y="1475738"/>
            <a:ext cx="9906000" cy="83537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EC7CA39-0158-4DA1-9D68-DAC2B539B89F}"/>
              </a:ext>
            </a:extLst>
          </p:cNvPr>
          <p:cNvSpPr txBox="1"/>
          <p:nvPr/>
        </p:nvSpPr>
        <p:spPr>
          <a:xfrm>
            <a:off x="1908098" y="1858703"/>
            <a:ext cx="6089809" cy="30777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고용노동부</a:t>
            </a:r>
            <a:r>
              <a:rPr kumimoji="0" lang="en-US" altLang="ko-KR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, “</a:t>
            </a: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직장 내 성희롱 </a:t>
            </a:r>
            <a:r>
              <a:rPr kumimoji="0" lang="ko-KR" altLang="en-US" sz="2000" b="1" i="0" u="none" strike="noStrike" kern="1200" cap="none" spc="-100" normalizeH="0" baseline="0" noProof="0" dirty="0" err="1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예방ㆍ대응</a:t>
            </a: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매뉴얼</a:t>
            </a:r>
            <a:r>
              <a:rPr kumimoji="0" lang="en-US" altLang="ko-KR" sz="2000" i="0" u="none" strike="noStrike" kern="1200" cap="none" normalizeH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(2020. 7)</a:t>
            </a:r>
            <a:r>
              <a:rPr kumimoji="0" lang="en-US" altLang="ko-KR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”</a:t>
            </a:r>
          </a:p>
        </p:txBody>
      </p:sp>
      <p:sp>
        <p:nvSpPr>
          <p:cNvPr id="15" name="텍스트 개체 틀 14">
            <a:extLst>
              <a:ext uri="{FF2B5EF4-FFF2-40B4-BE49-F238E27FC236}">
                <a16:creationId xmlns:a16="http://schemas.microsoft.com/office/drawing/2014/main" id="{06D59D9F-1795-4292-8091-A36861455D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Ⅳ.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구제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대응 및 후속조치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1ECB6B0-2C53-486F-8FBE-6CA1926774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  <a:endParaRPr lang="en-US" altLang="ko-KR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C8445E57-4C6D-4939-8A7C-6FCC8BBA0906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F21510E9-0024-4CD7-A5D1-B5EA75F7DC73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70EB4FD7-D645-42D9-9280-662E89B51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FDB453C-02C6-4CC7-B1D1-1B8073A45A36}"/>
                </a:ext>
              </a:extLst>
            </p:cNvPr>
            <p:cNvSpPr txBox="1"/>
            <p:nvPr/>
          </p:nvSpPr>
          <p:spPr>
            <a:xfrm>
              <a:off x="1218333" y="1321064"/>
              <a:ext cx="3347070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lvl="0"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직장 내 성희롱 발생시 고려사항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B50196D-6326-4467-8192-AD02AC69F90A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3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2F42900B-9B2E-4A72-9D44-5C727060426C}"/>
              </a:ext>
            </a:extLst>
          </p:cNvPr>
          <p:cNvSpPr/>
          <p:nvPr/>
        </p:nvSpPr>
        <p:spPr>
          <a:xfrm>
            <a:off x="333375" y="2311116"/>
            <a:ext cx="9248069" cy="548198"/>
          </a:xfrm>
          <a:prstGeom prst="rect">
            <a:avLst/>
          </a:prstGeom>
          <a:solidFill>
            <a:srgbClr val="E5F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118F61CC-300D-401D-99D2-9E09FC94575A}"/>
              </a:ext>
            </a:extLst>
          </p:cNvPr>
          <p:cNvSpPr txBox="1"/>
          <p:nvPr/>
        </p:nvSpPr>
        <p:spPr>
          <a:xfrm>
            <a:off x="940064" y="2446716"/>
            <a:ext cx="4065215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>
              <a:defRPr sz="2000" b="1" kern="0" spc="-10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schemeClr val="bg1">
                      <a:alpha val="73000"/>
                    </a:schemeClr>
                  </a:outerShdw>
                </a:effectLst>
                <a:latin typeface="Century Gothic" panose="020B0502020202020204" pitchFamily="34" charset="0"/>
                <a:ea typeface="+mj-ea"/>
              </a:defRPr>
            </a:lvl1pPr>
          </a:lstStyle>
          <a:p>
            <a:pPr>
              <a:spcBef>
                <a:spcPts val="300"/>
              </a:spcBef>
            </a:pPr>
            <a:r>
              <a:rPr lang="ko-KR" altLang="en-US" sz="1800" dirty="0">
                <a:effectLst/>
              </a:rPr>
              <a:t>직장 내 성희롱 직장 내 해결의 목적과 원칙</a:t>
            </a:r>
            <a:endParaRPr lang="en-US" altLang="ko-KR" sz="1800" dirty="0">
              <a:effectLst/>
            </a:endParaRPr>
          </a:p>
        </p:txBody>
      </p:sp>
      <p:sp>
        <p:nvSpPr>
          <p:cNvPr id="88" name="타원 87">
            <a:extLst>
              <a:ext uri="{FF2B5EF4-FFF2-40B4-BE49-F238E27FC236}">
                <a16:creationId xmlns:a16="http://schemas.microsoft.com/office/drawing/2014/main" id="{5A410C71-5728-435A-8A9B-53C508581C57}"/>
              </a:ext>
            </a:extLst>
          </p:cNvPr>
          <p:cNvSpPr/>
          <p:nvPr/>
        </p:nvSpPr>
        <p:spPr>
          <a:xfrm>
            <a:off x="549117" y="2446944"/>
            <a:ext cx="276542" cy="27654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b="1" dirty="0">
                <a:gradFill>
                  <a:gsLst>
                    <a:gs pos="100000">
                      <a:schemeClr val="bg1"/>
                    </a:gs>
                    <a:gs pos="89000">
                      <a:schemeClr val="bg1"/>
                    </a:gs>
                  </a:gsLst>
                  <a:lin ang="13500000" scaled="1"/>
                </a:gradFill>
                <a:latin typeface="Century Gothic" panose="020B0502020202020204" pitchFamily="34" charset="0"/>
              </a:rPr>
              <a:t>1</a:t>
            </a:r>
            <a:endParaRPr lang="ko-KR" altLang="en-US" b="1" dirty="0">
              <a:gradFill>
                <a:gsLst>
                  <a:gs pos="100000">
                    <a:schemeClr val="bg1"/>
                  </a:gs>
                  <a:gs pos="89000">
                    <a:schemeClr val="bg1"/>
                  </a:gs>
                </a:gsLst>
                <a:lin ang="13500000" scaled="1"/>
              </a:gradFill>
              <a:latin typeface="Century Gothic" panose="020B0502020202020204" pitchFamily="34" charset="0"/>
            </a:endParaRPr>
          </a:p>
        </p:txBody>
      </p:sp>
      <p:sp>
        <p:nvSpPr>
          <p:cNvPr id="97" name="사각형: 둥근 위쪽 모서리 96">
            <a:extLst>
              <a:ext uri="{FF2B5EF4-FFF2-40B4-BE49-F238E27FC236}">
                <a16:creationId xmlns:a16="http://schemas.microsoft.com/office/drawing/2014/main" id="{A39E9308-2032-4619-ACB3-F89F4D3F96A0}"/>
              </a:ext>
            </a:extLst>
          </p:cNvPr>
          <p:cNvSpPr/>
          <p:nvPr/>
        </p:nvSpPr>
        <p:spPr>
          <a:xfrm rot="5400000">
            <a:off x="2514663" y="869587"/>
            <a:ext cx="345848" cy="4726064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D82D4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sz="1600">
              <a:latin typeface="+mn-ea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135BF092-39E9-4AB1-80C5-F7971CC1FA43}"/>
              </a:ext>
            </a:extLst>
          </p:cNvPr>
          <p:cNvSpPr txBox="1"/>
          <p:nvPr/>
        </p:nvSpPr>
        <p:spPr>
          <a:xfrm>
            <a:off x="860672" y="3094118"/>
            <a:ext cx="3359894" cy="27699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spc="-100" dirty="0"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latin typeface="Century Gothic" panose="020B0502020202020204" pitchFamily="34" charset="0"/>
                <a:ea typeface="맑은 고딕" panose="020B0503020000020004" pitchFamily="50" charset="-127"/>
              </a:rPr>
              <a:t>직장 내 성희롱 직장 내 해결의 원칙</a:t>
            </a:r>
          </a:p>
        </p:txBody>
      </p:sp>
      <p:sp>
        <p:nvSpPr>
          <p:cNvPr id="100" name="타원 99">
            <a:extLst>
              <a:ext uri="{FF2B5EF4-FFF2-40B4-BE49-F238E27FC236}">
                <a16:creationId xmlns:a16="http://schemas.microsoft.com/office/drawing/2014/main" id="{E796AE93-7153-45F9-B3D4-D8A47E76A70E}"/>
              </a:ext>
            </a:extLst>
          </p:cNvPr>
          <p:cNvSpPr/>
          <p:nvPr/>
        </p:nvSpPr>
        <p:spPr>
          <a:xfrm>
            <a:off x="571251" y="3114563"/>
            <a:ext cx="212974" cy="212974"/>
          </a:xfrm>
          <a:prstGeom prst="ellipse">
            <a:avLst/>
          </a:prstGeom>
          <a:solidFill>
            <a:srgbClr val="FFC000"/>
          </a:solidFill>
          <a:ln w="12700">
            <a:solidFill>
              <a:schemeClr val="bg1"/>
            </a:solidFill>
          </a:ln>
          <a:effectLst>
            <a:outerShdw blurRad="25400" dist="38100" dir="8100000" algn="tr" rotWithShape="0">
              <a:prstClr val="black">
                <a:alpha val="3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1400" b="1" dirty="0">
                <a:gradFill>
                  <a:gsLst>
                    <a:gs pos="54000">
                      <a:srgbClr val="FFE9A3"/>
                    </a:gs>
                    <a:gs pos="50000">
                      <a:prstClr val="white"/>
                    </a:gs>
                  </a:gsLst>
                  <a:lin ang="5400000" scaled="1"/>
                </a:gradFill>
                <a:latin typeface="Century Gothic" panose="020B0502020202020204" pitchFamily="34" charset="0"/>
                <a:ea typeface="나눔스퀘어 ExtraBold" panose="020B0600000101010101" pitchFamily="50" charset="-127"/>
              </a:rPr>
              <a:t>2</a:t>
            </a:r>
            <a:endParaRPr lang="ko-KR" altLang="en-US" sz="1400" b="1" dirty="0">
              <a:gradFill>
                <a:gsLst>
                  <a:gs pos="54000">
                    <a:srgbClr val="FFE9A3"/>
                  </a:gs>
                  <a:gs pos="50000">
                    <a:prstClr val="white"/>
                  </a:gs>
                </a:gsLst>
                <a:lin ang="5400000" scaled="1"/>
              </a:gradFill>
              <a:latin typeface="Century Gothic" panose="020B0502020202020204" pitchFamily="34" charset="0"/>
              <a:ea typeface="나눔스퀘어 ExtraBold" panose="020B0600000101010101" pitchFamily="50" charset="-127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C2CED6A-F38D-411A-96F1-66B9516497D9}"/>
              </a:ext>
            </a:extLst>
          </p:cNvPr>
          <p:cNvSpPr txBox="1"/>
          <p:nvPr/>
        </p:nvSpPr>
        <p:spPr>
          <a:xfrm>
            <a:off x="602113" y="3618585"/>
            <a:ext cx="8295541" cy="60016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3.</a:t>
            </a:r>
            <a:r>
              <a:rPr kumimoji="0" lang="ko-KR" altLang="en-US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신속성</a:t>
            </a:r>
          </a:p>
          <a:p>
            <a:pPr marL="180000" marR="0" lvl="0" algn="l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latin typeface="Century Gothic" panose="020B0502020202020204" pitchFamily="34" charset="0"/>
                <a:ea typeface="맑은 고딕"/>
              </a:rPr>
              <a:t> </a:t>
            </a: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직장 내 성희롱 사건이 제기되었을 때에는 지체없이 조사에 착수하여 </a:t>
            </a:r>
            <a:r>
              <a:rPr kumimoji="0" lang="ko-KR" altLang="en-US" sz="16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최대한 신속하게 처리</a:t>
            </a: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해야 함</a:t>
            </a:r>
            <a:r>
              <a:rPr kumimoji="0" lang="en-US" altLang="ko-KR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29EDB2B-5199-40B6-82DD-CAC4993AA957}"/>
              </a:ext>
            </a:extLst>
          </p:cNvPr>
          <p:cNvSpPr txBox="1"/>
          <p:nvPr/>
        </p:nvSpPr>
        <p:spPr>
          <a:xfrm>
            <a:off x="602113" y="4389542"/>
            <a:ext cx="8699497" cy="88485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4.</a:t>
            </a:r>
            <a:r>
              <a:rPr kumimoji="0" lang="ko-KR" altLang="en-US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공정성</a:t>
            </a:r>
          </a:p>
          <a:p>
            <a:pPr marL="180000" marR="0" lvl="0" algn="l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직장 내 성희롱 사건의 조사</a:t>
            </a:r>
            <a:r>
              <a:rPr kumimoji="0" lang="en-US" altLang="ko-KR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심의</a:t>
            </a:r>
            <a:r>
              <a:rPr kumimoji="0" lang="en-US" altLang="ko-KR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조치 의결</a:t>
            </a:r>
            <a:r>
              <a:rPr kumimoji="0" lang="en-US" altLang="ko-KR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처분의 모든 과정에서 </a:t>
            </a:r>
            <a:r>
              <a:rPr kumimoji="0" lang="ko-KR" altLang="en-US" sz="16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공정성</a:t>
            </a: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이 담보되어야 하며</a:t>
            </a:r>
            <a:r>
              <a:rPr kumimoji="0" lang="en-US" altLang="ko-KR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, </a:t>
            </a: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이를 위해</a:t>
            </a:r>
            <a:endParaRPr kumimoji="0" lang="en-US" altLang="ko-KR" sz="1600" i="0" u="none" strike="noStrike" kern="0" cap="none" spc="-150" normalizeH="0" noProof="0" dirty="0">
              <a:ln>
                <a:noFill/>
              </a:ln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prstClr val="white">
                    <a:alpha val="73000"/>
                  </a:prstClr>
                </a:outerShdw>
              </a:effectLst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  <a:p>
            <a:pPr marR="0" lvl="0" indent="287338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담당자와 </a:t>
            </a:r>
            <a:r>
              <a:rPr kumimoji="0" lang="ko-KR" altLang="en-US" sz="1600" i="0" u="none" strike="noStrike" kern="0" cap="none" spc="-150" normalizeH="0" noProof="0" dirty="0" err="1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심의ㆍ의결</a:t>
            </a: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참여자는 </a:t>
            </a:r>
            <a:r>
              <a:rPr kumimoji="0" lang="ko-KR" altLang="en-US" sz="16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성인지 감수성과 전문성</a:t>
            </a:r>
            <a:r>
              <a:rPr kumimoji="0" lang="ko-KR" altLang="en-US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을 갖추어야 함</a:t>
            </a:r>
            <a:r>
              <a:rPr kumimoji="0" lang="en-US" altLang="ko-KR" sz="1600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E55DC6A-0CF0-49FC-A7B8-B78035BD3A9C}"/>
              </a:ext>
            </a:extLst>
          </p:cNvPr>
          <p:cNvSpPr txBox="1"/>
          <p:nvPr/>
        </p:nvSpPr>
        <p:spPr>
          <a:xfrm>
            <a:off x="602113" y="5470841"/>
            <a:ext cx="3900107" cy="707886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5.</a:t>
            </a:r>
            <a:r>
              <a:rPr kumimoji="0" lang="ko-KR" altLang="en-US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피해자 및 행위자 인권 보호 및 비밀 유지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="1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latin typeface="Century Gothic" panose="020B0502020202020204" pitchFamily="34" charset="0"/>
                <a:ea typeface="맑은 고딕"/>
              </a:rPr>
              <a:t>6.</a:t>
            </a:r>
            <a:r>
              <a:rPr kumimoji="0" lang="ko-KR" altLang="en-US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rPr>
              <a:t> 철저한 사후관리와 예방</a:t>
            </a:r>
            <a:endParaRPr kumimoji="0" lang="en-US" altLang="ko-KR" sz="1600" i="0" u="none" strike="noStrike" kern="0" cap="none" spc="-160" normalizeH="0" noProof="0" dirty="0">
              <a:ln>
                <a:noFill/>
              </a:ln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16200000" scaled="1"/>
              </a:gradFill>
              <a:effectLst>
                <a:outerShdw blurRad="50800" dist="38100" dir="2700000" algn="tl" rotWithShape="0">
                  <a:prstClr val="white">
                    <a:alpha val="73000"/>
                  </a:prstClr>
                </a:outerShdw>
              </a:effectLst>
              <a:uLnTx/>
              <a:uFillTx/>
              <a:latin typeface="Century Gothic" panose="020B0502020202020204" pitchFamily="34" charset="0"/>
              <a:ea typeface="맑은 고딕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2071858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텍스트 개체 틀 14">
            <a:extLst>
              <a:ext uri="{FF2B5EF4-FFF2-40B4-BE49-F238E27FC236}">
                <a16:creationId xmlns:a16="http://schemas.microsoft.com/office/drawing/2014/main" id="{06D59D9F-1795-4292-8091-A36861455D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Ⅳ.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구제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대응 및 후속조치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1ECB6B0-2C53-486F-8FBE-6CA1926774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  <a:endParaRPr lang="en-US" altLang="ko-KR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C8445E57-4C6D-4939-8A7C-6FCC8BBA0906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F21510E9-0024-4CD7-A5D1-B5EA75F7DC73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70EB4FD7-D645-42D9-9280-662E89B51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FDB453C-02C6-4CC7-B1D1-1B8073A45A36}"/>
                </a:ext>
              </a:extLst>
            </p:cNvPr>
            <p:cNvSpPr txBox="1"/>
            <p:nvPr/>
          </p:nvSpPr>
          <p:spPr>
            <a:xfrm>
              <a:off x="1218333" y="1321064"/>
              <a:ext cx="4028347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후속조치시 고려사항</a:t>
              </a:r>
              <a:r>
                <a:rPr lang="en-US" altLang="ko-KR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: </a:t>
              </a:r>
              <a:r>
                <a:rPr lang="en-US" altLang="ko-KR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+mn-ea"/>
                </a:rPr>
                <a:t>2</a:t>
              </a: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차 피해의 방지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B50196D-6326-4467-8192-AD02AC69F90A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2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entury Gothic" panose="020B0502020202020204" pitchFamily="34" charset="0"/>
                  <a:ea typeface="맑은 고딕" panose="020B0503020000020004" pitchFamily="50" charset="-127"/>
                </a:rPr>
                <a:t>4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66594986-65F0-4569-B2DC-154CB11CE7B1}"/>
              </a:ext>
            </a:extLst>
          </p:cNvPr>
          <p:cNvGrpSpPr/>
          <p:nvPr/>
        </p:nvGrpSpPr>
        <p:grpSpPr>
          <a:xfrm>
            <a:off x="774833" y="2659855"/>
            <a:ext cx="8934723" cy="654025"/>
            <a:chOff x="639939" y="2617487"/>
            <a:chExt cx="8934723" cy="654025"/>
          </a:xfrm>
        </p:grpSpPr>
        <p:pic>
          <p:nvPicPr>
            <p:cNvPr id="10" name="그래픽 9">
              <a:extLst>
                <a:ext uri="{FF2B5EF4-FFF2-40B4-BE49-F238E27FC236}">
                  <a16:creationId xmlns:a16="http://schemas.microsoft.com/office/drawing/2014/main" id="{EA24707C-E37A-43CC-86CC-B9B4780604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D798FA1-4A4B-4861-8BEF-DA3669574B50}"/>
                </a:ext>
              </a:extLst>
            </p:cNvPr>
            <p:cNvSpPr txBox="1"/>
            <p:nvPr/>
          </p:nvSpPr>
          <p:spPr>
            <a:xfrm>
              <a:off x="841502" y="2617487"/>
              <a:ext cx="8733160" cy="65402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-17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성희롱</a:t>
              </a:r>
              <a:r>
                <a:rPr kumimoji="0" lang="en-US" altLang="ko-KR" sz="2000" b="1" i="0" u="none" strike="noStrike" kern="0" cap="none" spc="-17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·</a:t>
              </a:r>
              <a:r>
                <a:rPr kumimoji="0" lang="ko-KR" altLang="en-US" sz="2000" b="1" i="0" u="none" strike="noStrike" kern="0" cap="none" spc="-17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성폭력 </a:t>
              </a:r>
              <a:r>
                <a:rPr kumimoji="0" lang="en-US" altLang="ko-KR" sz="2000" b="1" i="0" u="none" strike="noStrike" kern="0" cap="none" spc="-17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</a:t>
              </a:r>
              <a:r>
                <a:rPr kumimoji="0" lang="ko-KR" altLang="en-US" sz="2000" b="1" i="0" u="none" strike="noStrike" kern="0" cap="none" spc="-17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차 피해의 일반적인 정의는 </a:t>
              </a:r>
              <a:r>
                <a:rPr kumimoji="0" lang="ko-KR" altLang="en-US" sz="2000" b="1" i="0" u="none" strike="noStrike" kern="0" cap="none" spc="-17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성범죄 피해자에게 언어적 또는 비언어적</a:t>
              </a:r>
              <a:endParaRPr kumimoji="0" lang="en-US" altLang="ko-KR" sz="2000" b="1" i="0" u="none" strike="noStrike" kern="0" cap="none" spc="-170" normalizeH="0" noProof="0" dirty="0">
                <a:ln>
                  <a:noFill/>
                </a:ln>
                <a:gradFill>
                  <a:gsLst>
                    <a:gs pos="100000">
                      <a:srgbClr val="007EF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표현으로 인한 정신적 고통</a:t>
              </a:r>
              <a:r>
                <a:rPr kumimoji="0" lang="ko-KR" altLang="en-US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이라고 할 수 있음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F39FB228-E3B5-4E60-9C9C-2F8F10797739}"/>
              </a:ext>
            </a:extLst>
          </p:cNvPr>
          <p:cNvGrpSpPr/>
          <p:nvPr/>
        </p:nvGrpSpPr>
        <p:grpSpPr>
          <a:xfrm>
            <a:off x="503948" y="1978748"/>
            <a:ext cx="8767423" cy="422110"/>
            <a:chOff x="693902" y="2001050"/>
            <a:chExt cx="8767423" cy="422110"/>
          </a:xfrm>
        </p:grpSpPr>
        <p:sp>
          <p:nvSpPr>
            <p:cNvPr id="13" name="사각형: 둥근 위쪽 모서리 12">
              <a:extLst>
                <a:ext uri="{FF2B5EF4-FFF2-40B4-BE49-F238E27FC236}">
                  <a16:creationId xmlns:a16="http://schemas.microsoft.com/office/drawing/2014/main" id="{2120013A-6E35-436C-9EF2-DA48FB15D953}"/>
                </a:ext>
              </a:extLst>
            </p:cNvPr>
            <p:cNvSpPr/>
            <p:nvPr/>
          </p:nvSpPr>
          <p:spPr>
            <a:xfrm rot="16200000">
              <a:off x="4866559" y="-2171607"/>
              <a:ext cx="422110" cy="876742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69000">
                  <a:srgbClr val="E5F1FF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A5C3260-AB53-4356-A321-AD4F195346CA}"/>
                </a:ext>
              </a:extLst>
            </p:cNvPr>
            <p:cNvSpPr txBox="1"/>
            <p:nvPr/>
          </p:nvSpPr>
          <p:spPr>
            <a:xfrm>
              <a:off x="1151761" y="2058217"/>
              <a:ext cx="1405834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2</a:t>
              </a:r>
              <a:r>
                <a:rPr kumimoji="0" lang="ko-KR" altLang="en-US" sz="2000" b="1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064BBA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차 피해 개념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CA1DCFCE-2AA5-4C7C-AEF7-B28BAB40CDF2}"/>
                </a:ext>
              </a:extLst>
            </p:cNvPr>
            <p:cNvGrpSpPr/>
            <p:nvPr/>
          </p:nvGrpSpPr>
          <p:grpSpPr>
            <a:xfrm>
              <a:off x="729932" y="2035969"/>
              <a:ext cx="352272" cy="352272"/>
              <a:chOff x="729932" y="2035969"/>
              <a:chExt cx="352272" cy="352272"/>
            </a:xfrm>
          </p:grpSpPr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2EF05700-A14A-4FEF-8E1C-CB3A74587D07}"/>
                  </a:ext>
                </a:extLst>
              </p:cNvPr>
              <p:cNvSpPr/>
              <p:nvPr/>
            </p:nvSpPr>
            <p:spPr>
              <a:xfrm>
                <a:off x="729932" y="2035969"/>
                <a:ext cx="352272" cy="352272"/>
              </a:xfrm>
              <a:prstGeom prst="ellipse">
                <a:avLst/>
              </a:prstGeom>
              <a:solidFill>
                <a:srgbClr val="224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18" name="Freeform 5">
                <a:extLst>
                  <a:ext uri="{FF2B5EF4-FFF2-40B4-BE49-F238E27FC236}">
                    <a16:creationId xmlns:a16="http://schemas.microsoft.com/office/drawing/2014/main" id="{C0485C88-B897-43D6-B956-DC3B4804726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6773" y="2123044"/>
                <a:ext cx="178590" cy="178124"/>
              </a:xfrm>
              <a:custGeom>
                <a:avLst/>
                <a:gdLst>
                  <a:gd name="T0" fmla="*/ 119 w 158"/>
                  <a:gd name="T1" fmla="*/ 25 h 158"/>
                  <a:gd name="T2" fmla="*/ 26 w 158"/>
                  <a:gd name="T3" fmla="*/ 25 h 158"/>
                  <a:gd name="T4" fmla="*/ 26 w 158"/>
                  <a:gd name="T5" fmla="*/ 119 h 158"/>
                  <a:gd name="T6" fmla="*/ 110 w 158"/>
                  <a:gd name="T7" fmla="*/ 126 h 158"/>
                  <a:gd name="T8" fmla="*/ 136 w 158"/>
                  <a:gd name="T9" fmla="*/ 153 h 158"/>
                  <a:gd name="T10" fmla="*/ 154 w 158"/>
                  <a:gd name="T11" fmla="*/ 153 h 158"/>
                  <a:gd name="T12" fmla="*/ 154 w 158"/>
                  <a:gd name="T13" fmla="*/ 136 h 158"/>
                  <a:gd name="T14" fmla="*/ 127 w 158"/>
                  <a:gd name="T15" fmla="*/ 109 h 158"/>
                  <a:gd name="T16" fmla="*/ 119 w 158"/>
                  <a:gd name="T17" fmla="*/ 25 h 158"/>
                  <a:gd name="T18" fmla="*/ 102 w 158"/>
                  <a:gd name="T19" fmla="*/ 101 h 158"/>
                  <a:gd name="T20" fmla="*/ 43 w 158"/>
                  <a:gd name="T21" fmla="*/ 101 h 158"/>
                  <a:gd name="T22" fmla="*/ 43 w 158"/>
                  <a:gd name="T23" fmla="*/ 43 h 158"/>
                  <a:gd name="T24" fmla="*/ 102 w 158"/>
                  <a:gd name="T25" fmla="*/ 43 h 158"/>
                  <a:gd name="T26" fmla="*/ 102 w 158"/>
                  <a:gd name="T27" fmla="*/ 10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8" h="158">
                    <a:moveTo>
                      <a:pt x="119" y="25"/>
                    </a:moveTo>
                    <a:cubicBezTo>
                      <a:pt x="93" y="0"/>
                      <a:pt x="51" y="0"/>
                      <a:pt x="26" y="25"/>
                    </a:cubicBezTo>
                    <a:cubicBezTo>
                      <a:pt x="0" y="51"/>
                      <a:pt x="0" y="93"/>
                      <a:pt x="26" y="119"/>
                    </a:cubicBezTo>
                    <a:cubicBezTo>
                      <a:pt x="49" y="141"/>
                      <a:pt x="84" y="144"/>
                      <a:pt x="110" y="126"/>
                    </a:cubicBezTo>
                    <a:cubicBezTo>
                      <a:pt x="136" y="153"/>
                      <a:pt x="136" y="153"/>
                      <a:pt x="136" y="153"/>
                    </a:cubicBezTo>
                    <a:cubicBezTo>
                      <a:pt x="141" y="158"/>
                      <a:pt x="149" y="158"/>
                      <a:pt x="154" y="153"/>
                    </a:cubicBezTo>
                    <a:cubicBezTo>
                      <a:pt x="158" y="148"/>
                      <a:pt x="158" y="141"/>
                      <a:pt x="154" y="136"/>
                    </a:cubicBezTo>
                    <a:cubicBezTo>
                      <a:pt x="127" y="109"/>
                      <a:pt x="127" y="109"/>
                      <a:pt x="127" y="109"/>
                    </a:cubicBezTo>
                    <a:cubicBezTo>
                      <a:pt x="144" y="84"/>
                      <a:pt x="142" y="48"/>
                      <a:pt x="119" y="25"/>
                    </a:cubicBezTo>
                    <a:close/>
                    <a:moveTo>
                      <a:pt x="102" y="101"/>
                    </a:moveTo>
                    <a:cubicBezTo>
                      <a:pt x="86" y="118"/>
                      <a:pt x="59" y="118"/>
                      <a:pt x="43" y="101"/>
                    </a:cubicBezTo>
                    <a:cubicBezTo>
                      <a:pt x="27" y="85"/>
                      <a:pt x="27" y="59"/>
                      <a:pt x="43" y="43"/>
                    </a:cubicBezTo>
                    <a:cubicBezTo>
                      <a:pt x="59" y="26"/>
                      <a:pt x="86" y="26"/>
                      <a:pt x="102" y="43"/>
                    </a:cubicBezTo>
                    <a:cubicBezTo>
                      <a:pt x="118" y="59"/>
                      <a:pt x="118" y="85"/>
                      <a:pt x="102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</p:grp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3C4329AA-5BDA-43E0-8518-B59B4B7FF344}"/>
              </a:ext>
            </a:extLst>
          </p:cNvPr>
          <p:cNvGrpSpPr/>
          <p:nvPr/>
        </p:nvGrpSpPr>
        <p:grpSpPr>
          <a:xfrm>
            <a:off x="774833" y="3613271"/>
            <a:ext cx="8790453" cy="1346522"/>
            <a:chOff x="639939" y="2617487"/>
            <a:chExt cx="8790453" cy="1346522"/>
          </a:xfrm>
        </p:grpSpPr>
        <p:pic>
          <p:nvPicPr>
            <p:cNvPr id="20" name="그래픽 19">
              <a:extLst>
                <a:ext uri="{FF2B5EF4-FFF2-40B4-BE49-F238E27FC236}">
                  <a16:creationId xmlns:a16="http://schemas.microsoft.com/office/drawing/2014/main" id="{69A9861D-BA5E-4340-A41A-C45F0FA7A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D7131B6-8339-443B-AB06-A1362B708DFD}"/>
                </a:ext>
              </a:extLst>
            </p:cNvPr>
            <p:cNvSpPr txBox="1"/>
            <p:nvPr/>
          </p:nvSpPr>
          <p:spPr>
            <a:xfrm>
              <a:off x="841502" y="2617487"/>
              <a:ext cx="8588890" cy="1346522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주변 사람들의 호기심</a:t>
              </a:r>
              <a:r>
                <a:rPr kumimoji="0" lang="en-US" altLang="ko-KR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책망 또는 양비론적 비난 등은 피해자에게 </a:t>
              </a:r>
              <a:r>
                <a:rPr kumimoji="0" lang="en-US" altLang="ko-KR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1</a:t>
              </a:r>
              <a:r>
                <a:rPr kumimoji="0" lang="ko-KR" altLang="en-US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차 피해 못지않은</a:t>
              </a:r>
              <a:endParaRPr kumimoji="0" lang="en-US" altLang="ko-KR" sz="20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srgbClr val="FF000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상처를 줄 수 있으며</a:t>
              </a:r>
              <a:r>
                <a:rPr kumimoji="0" lang="en-US" altLang="ko-KR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피해자는 자신의 피해 사건을 처리하는 과정 중에 사회적 또는</a:t>
              </a:r>
              <a:endParaRPr kumimoji="0" lang="en-US" altLang="ko-KR" sz="20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srgbClr val="FF000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정신적으로 또 다른 상처</a:t>
              </a:r>
              <a:r>
                <a:rPr kumimoji="0" lang="ko-KR" altLang="en-US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를 받게 되는데 이를 </a:t>
              </a:r>
              <a:r>
                <a:rPr kumimoji="0" lang="ko-KR" altLang="en-US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제</a:t>
              </a:r>
              <a:r>
                <a:rPr kumimoji="0" lang="en-US" altLang="ko-KR" sz="2000" b="1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</a:t>
              </a:r>
              <a:r>
                <a:rPr kumimoji="0" lang="ko-KR" altLang="en-US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차 피해</a:t>
              </a:r>
              <a:r>
                <a:rPr kumimoji="0" lang="en-US" altLang="ko-KR" sz="20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(Secondary </a:t>
              </a:r>
              <a:r>
                <a:rPr kumimoji="0" lang="en-US" altLang="ko-KR" sz="2000" i="0" u="none" strike="noStrike" kern="0" cap="none" normalizeH="0" noProof="0" dirty="0" err="1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Victimiza</a:t>
              </a:r>
              <a:r>
                <a:rPr kumimoji="0" lang="en-US" altLang="ko-KR" sz="20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-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i="0" u="none" strike="noStrike" kern="0" cap="none" normalizeH="0" noProof="0" dirty="0" err="1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tion</a:t>
              </a:r>
              <a:r>
                <a:rPr kumimoji="0" lang="en-US" altLang="ko-KR" sz="2000" i="0" u="none" strike="noStrike" kern="0" cap="none" normalizeH="0" noProof="0" dirty="0">
                  <a:ln>
                    <a:noFill/>
                  </a:ln>
                  <a:gradFill>
                    <a:gsLst>
                      <a:gs pos="100000">
                        <a:srgbClr val="007EF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)</a:t>
              </a:r>
              <a:r>
                <a:rPr kumimoji="0" lang="ko-KR" altLang="en-US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라 함</a:t>
              </a:r>
              <a:r>
                <a:rPr kumimoji="0" lang="en-US" altLang="ko-KR" sz="20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30A1A616-933D-4726-83F4-0DA66E1EA429}"/>
              </a:ext>
            </a:extLst>
          </p:cNvPr>
          <p:cNvGrpSpPr/>
          <p:nvPr/>
        </p:nvGrpSpPr>
        <p:grpSpPr>
          <a:xfrm>
            <a:off x="774833" y="5259184"/>
            <a:ext cx="8613481" cy="654025"/>
            <a:chOff x="639939" y="2617487"/>
            <a:chExt cx="8613481" cy="654025"/>
          </a:xfrm>
        </p:grpSpPr>
        <p:pic>
          <p:nvPicPr>
            <p:cNvPr id="23" name="그래픽 22">
              <a:extLst>
                <a:ext uri="{FF2B5EF4-FFF2-40B4-BE49-F238E27FC236}">
                  <a16:creationId xmlns:a16="http://schemas.microsoft.com/office/drawing/2014/main" id="{68AE72B4-EE0E-44DF-B7BC-143906BAF9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9939" y="2694516"/>
              <a:ext cx="138994" cy="138994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1C4A859-D780-46BE-B922-D977E2E1C811}"/>
                </a:ext>
              </a:extLst>
            </p:cNvPr>
            <p:cNvSpPr txBox="1"/>
            <p:nvPr/>
          </p:nvSpPr>
          <p:spPr>
            <a:xfrm>
              <a:off x="841502" y="2617487"/>
              <a:ext cx="8411918" cy="65402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</a:t>
              </a:r>
              <a:r>
                <a:rPr kumimoji="0" lang="ko-KR" altLang="en-US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차 피해에 관하여 규정하고 있는 법률로는 「</a:t>
              </a:r>
              <a:r>
                <a:rPr kumimoji="0" lang="ko-KR" altLang="en-US" sz="2000" b="1" i="0" u="none" strike="noStrike" kern="0" cap="none" spc="-160" normalizeH="0" noProof="0" dirty="0" err="1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여성폭력방지기본법」과</a:t>
              </a:r>
              <a:r>
                <a:rPr kumimoji="0" lang="ko-KR" altLang="en-US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「성폭력방지</a:t>
              </a:r>
              <a:endParaRPr kumimoji="0" lang="en-US" altLang="ko-KR" sz="2000" b="1" i="0" u="none" strike="noStrike" kern="0" cap="none" spc="-160" normalizeH="0" noProof="0" dirty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및 피해자보호 등에 관한 </a:t>
              </a:r>
              <a:r>
                <a:rPr kumimoji="0" lang="ko-KR" altLang="en-US" sz="2000" b="1" i="0" u="none" strike="noStrike" kern="0" cap="none" spc="-160" normalizeH="0" noProof="0" dirty="0" err="1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법률」이</a:t>
              </a:r>
              <a:r>
                <a:rPr kumimoji="0" lang="ko-KR" altLang="en-US" sz="2000" b="1" i="0" u="none" strike="noStrike" kern="0" cap="none" spc="-16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있음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98E5322F-F036-4443-8120-CF3AF953D066}"/>
              </a:ext>
            </a:extLst>
          </p:cNvPr>
          <p:cNvSpPr txBox="1"/>
          <p:nvPr/>
        </p:nvSpPr>
        <p:spPr>
          <a:xfrm>
            <a:off x="4739706" y="6212601"/>
            <a:ext cx="4656723" cy="24622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>
              <a:spcBef>
                <a:spcPts val="300"/>
              </a:spcBef>
            </a:pPr>
            <a:r>
              <a:rPr lang="ko-KR" altLang="en-US" sz="1600" kern="0" spc="-100" dirty="0" err="1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rPr>
              <a:t>김일우</a:t>
            </a:r>
            <a:r>
              <a:rPr lang="en-US" altLang="ko-KR" sz="1600" kern="0" dirty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rPr>
              <a:t>(2022), </a:t>
            </a:r>
            <a:r>
              <a:rPr lang="ko-KR" altLang="en-US" sz="1600" kern="0" spc="-100" dirty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rPr>
              <a:t>임선형</a:t>
            </a:r>
            <a:r>
              <a:rPr lang="en-US" altLang="ko-KR" sz="1600" kern="0" dirty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rPr>
              <a:t>(2020), </a:t>
            </a:r>
            <a:r>
              <a:rPr lang="ko-KR" altLang="en-US" sz="1600" kern="0" spc="-100" dirty="0" err="1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rPr>
              <a:t>박희린ㆍ허진아</a:t>
            </a:r>
            <a:r>
              <a:rPr lang="en-US" altLang="ko-KR" sz="1600" kern="0" dirty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16200000" scaled="1"/>
                </a:gradFill>
                <a:latin typeface="Century Gothic" panose="020B0502020202020204" pitchFamily="34" charset="0"/>
                <a:ea typeface="+mj-ea"/>
              </a:rPr>
              <a:t>(2022)</a:t>
            </a:r>
            <a:endParaRPr lang="en-US" altLang="ko-KR" sz="1600" kern="0" spc="-100" dirty="0">
              <a:gradFill>
                <a:gsLst>
                  <a:gs pos="100000">
                    <a:schemeClr val="bg1">
                      <a:lumMod val="6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6200000" scaled="1"/>
              </a:gradFill>
              <a:latin typeface="Century Gothic" panose="020B0502020202020204" pitchFamily="34" charset="0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19802511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E1A51E81-999B-4928-A6EB-43C3977496CA}"/>
              </a:ext>
            </a:extLst>
          </p:cNvPr>
          <p:cNvSpPr/>
          <p:nvPr/>
        </p:nvSpPr>
        <p:spPr>
          <a:xfrm>
            <a:off x="324556" y="2200015"/>
            <a:ext cx="9256889" cy="433625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95000"/>
                </a:schemeClr>
              </a:gs>
              <a:gs pos="89000">
                <a:schemeClr val="bg1"/>
              </a:gs>
            </a:gsLst>
            <a:lin ang="13500000" scaled="1"/>
            <a:tileRect/>
          </a:gradFill>
          <a:ln w="12700">
            <a:solidFill>
              <a:schemeClr val="bg1">
                <a:lumMod val="75000"/>
              </a:schemeClr>
            </a:solidFill>
          </a:ln>
          <a:effectLst>
            <a:outerShdw blurRad="139700" dist="1016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FC437D9-F9EE-4D23-AF84-A47DC2BB45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519" b="66300"/>
          <a:stretch/>
        </p:blipFill>
        <p:spPr>
          <a:xfrm>
            <a:off x="0" y="1475738"/>
            <a:ext cx="9906000" cy="8353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C6932D6-216D-4827-B0C6-197AB29BA760}"/>
              </a:ext>
            </a:extLst>
          </p:cNvPr>
          <p:cNvSpPr txBox="1"/>
          <p:nvPr/>
        </p:nvSpPr>
        <p:spPr>
          <a:xfrm>
            <a:off x="2404229" y="1858703"/>
            <a:ext cx="5097549" cy="30777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남녀고용평등과 </a:t>
            </a:r>
            <a:r>
              <a:rPr kumimoji="0" lang="ko-KR" altLang="en-US" sz="2000" b="1" i="0" u="none" strike="noStrike" kern="1200" cap="none" spc="-100" normalizeH="0" baseline="0" noProof="0" dirty="0" err="1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일ㆍ가정</a:t>
            </a:r>
            <a:r>
              <a:rPr kumimoji="0" lang="ko-KR" altLang="en-US" sz="20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양립 지원에 관한 법률</a:t>
            </a:r>
          </a:p>
        </p:txBody>
      </p:sp>
      <p:sp>
        <p:nvSpPr>
          <p:cNvPr id="15" name="텍스트 개체 틀 14">
            <a:extLst>
              <a:ext uri="{FF2B5EF4-FFF2-40B4-BE49-F238E27FC236}">
                <a16:creationId xmlns:a16="http://schemas.microsoft.com/office/drawing/2014/main" id="{06D59D9F-1795-4292-8091-A36861455D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Ⅳ.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직장 내 성희롱의 구제</a:t>
            </a:r>
            <a:r>
              <a:rPr lang="en-US" altLang="ko-KR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대응 및 후속조치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1ECB6B0-2C53-486F-8FBE-6CA1926774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  <a:endParaRPr lang="en-US" altLang="ko-KR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C8445E57-4C6D-4939-8A7C-6FCC8BBA0906}"/>
              </a:ext>
            </a:extLst>
          </p:cNvPr>
          <p:cNvGrpSpPr/>
          <p:nvPr/>
        </p:nvGrpSpPr>
        <p:grpSpPr>
          <a:xfrm>
            <a:off x="511969" y="1072471"/>
            <a:ext cx="8882062" cy="621248"/>
            <a:chOff x="506413" y="1072471"/>
            <a:chExt cx="8882062" cy="621248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F21510E9-0024-4CD7-A5D1-B5EA75F7DC73}"/>
                </a:ext>
              </a:extLst>
            </p:cNvPr>
            <p:cNvSpPr/>
            <p:nvPr/>
          </p:nvSpPr>
          <p:spPr>
            <a:xfrm>
              <a:off x="506413" y="1246189"/>
              <a:ext cx="8882062" cy="447530"/>
            </a:xfrm>
            <a:prstGeom prst="roundRect">
              <a:avLst>
                <a:gd name="adj" fmla="val 50000"/>
              </a:avLst>
            </a:prstGeom>
            <a:solidFill>
              <a:srgbClr val="389A7C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70EB4FD7-D645-42D9-9280-662E89B51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flipH="1">
              <a:off x="506413" y="1079356"/>
              <a:ext cx="619733" cy="427325"/>
            </a:xfrm>
            <a:prstGeom prst="rect">
              <a:avLst/>
            </a:prstGeom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FDB453C-02C6-4CC7-B1D1-1B8073A45A36}"/>
                </a:ext>
              </a:extLst>
            </p:cNvPr>
            <p:cNvSpPr txBox="1"/>
            <p:nvPr/>
          </p:nvSpPr>
          <p:spPr>
            <a:xfrm>
              <a:off x="1218333" y="1321064"/>
              <a:ext cx="4028347" cy="30777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후속조치시 고려사항</a:t>
              </a:r>
              <a:r>
                <a:rPr lang="en-US" altLang="ko-KR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: </a:t>
              </a:r>
              <a:r>
                <a:rPr lang="en-US" altLang="ko-KR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+mn-ea"/>
                </a:rPr>
                <a:t>2</a:t>
              </a:r>
              <a:r>
                <a:rPr lang="ko-KR" altLang="en-US" sz="2000" b="1" spc="-100" dirty="0"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latin typeface="Calibri" panose="020F0502020204030204"/>
                  <a:ea typeface="맑은 고딕" panose="020B0503020000020004" pitchFamily="50" charset="-127"/>
                </a:rPr>
                <a:t>차 피해의 방지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B50196D-6326-4467-8192-AD02AC69F90A}"/>
                </a:ext>
              </a:extLst>
            </p:cNvPr>
            <p:cNvSpPr txBox="1"/>
            <p:nvPr/>
          </p:nvSpPr>
          <p:spPr>
            <a:xfrm>
              <a:off x="740351" y="1072471"/>
              <a:ext cx="145874" cy="33855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  <a:scene3d>
                <a:camera prst="orthographicFront"/>
                <a:lightRig rig="threePt" dir="t"/>
              </a:scene3d>
              <a:sp3d extrusionH="57150" contourW="31750">
                <a:bevelT w="1270"/>
                <a:contourClr>
                  <a:srgbClr val="D65B10"/>
                </a:contourClr>
              </a:sp3d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200" b="1" i="0" u="none" strike="noStrike" kern="120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rgbClr val="303B4A"/>
                      </a:gs>
                    </a:gsLst>
                    <a:lin ang="27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맑은 고딕" panose="020B0503020000020004" pitchFamily="50" charset="-127"/>
                </a:rPr>
                <a:t>4</a:t>
              </a:r>
              <a:endParaRPr kumimoji="0" lang="ko-KR" altLang="en-US" sz="2200" b="1" i="0" u="none" strike="noStrike" kern="1200" cap="none" spc="-100" normalizeH="0" baseline="0" noProof="0" dirty="0">
                <a:ln>
                  <a:noFill/>
                </a:ln>
                <a:gradFill>
                  <a:gsLst>
                    <a:gs pos="100000">
                      <a:schemeClr val="bg1"/>
                    </a:gs>
                    <a:gs pos="100000">
                      <a:srgbClr val="303B4A"/>
                    </a:gs>
                  </a:gsLst>
                  <a:lin ang="27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맑은 고딕" panose="020B0503020000020004" pitchFamily="50" charset="-127"/>
              </a:endParaRPr>
            </a:p>
          </p:txBody>
        </p:sp>
      </p:grp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91B8B6A8-704E-4F08-A259-D504D3DA0EA1}"/>
              </a:ext>
            </a:extLst>
          </p:cNvPr>
          <p:cNvSpPr/>
          <p:nvPr/>
        </p:nvSpPr>
        <p:spPr>
          <a:xfrm>
            <a:off x="333375" y="2311116"/>
            <a:ext cx="9248069" cy="548198"/>
          </a:xfrm>
          <a:prstGeom prst="rect">
            <a:avLst/>
          </a:prstGeom>
          <a:solidFill>
            <a:srgbClr val="E5F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172C5328-87B2-4FB4-9F48-2803F119B5BC}"/>
              </a:ext>
            </a:extLst>
          </p:cNvPr>
          <p:cNvGrpSpPr/>
          <p:nvPr/>
        </p:nvGrpSpPr>
        <p:grpSpPr>
          <a:xfrm>
            <a:off x="549117" y="2446716"/>
            <a:ext cx="3840609" cy="276999"/>
            <a:chOff x="549117" y="3045391"/>
            <a:chExt cx="3840609" cy="276999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0EC147C-63C4-43A4-89F5-72E17A2CDBDA}"/>
                </a:ext>
              </a:extLst>
            </p:cNvPr>
            <p:cNvSpPr txBox="1"/>
            <p:nvPr/>
          </p:nvSpPr>
          <p:spPr>
            <a:xfrm>
              <a:off x="940064" y="3045391"/>
              <a:ext cx="3449662" cy="2769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>
              <a:defPPr>
                <a:defRPr lang="en-US"/>
              </a:defPPr>
              <a:lvl1pPr>
                <a:defRPr sz="2000" b="1" kern="0" spc="-10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schemeClr val="bg1">
                        <a:alpha val="73000"/>
                      </a:schemeClr>
                    </a:outerShdw>
                  </a:effectLst>
                  <a:latin typeface="Century Gothic" panose="020B0502020202020204" pitchFamily="34" charset="0"/>
                  <a:ea typeface="+mj-ea"/>
                </a:defRPr>
              </a:lvl1pPr>
            </a:lstStyle>
            <a:p>
              <a:pPr>
                <a:spcBef>
                  <a:spcPts val="300"/>
                </a:spcBef>
              </a:pPr>
              <a:r>
                <a:rPr lang="ko-KR" altLang="en-US" sz="1800" spc="0" dirty="0">
                  <a:effectLst/>
                </a:rPr>
                <a:t>제</a:t>
              </a:r>
              <a:r>
                <a:rPr lang="en-US" altLang="ko-KR" sz="1800" spc="0" dirty="0">
                  <a:effectLst/>
                </a:rPr>
                <a:t>14</a:t>
              </a:r>
              <a:r>
                <a:rPr lang="ko-KR" altLang="en-US" sz="1800" spc="0" dirty="0">
                  <a:effectLst/>
                </a:rPr>
                <a:t>조</a:t>
              </a:r>
              <a:r>
                <a:rPr lang="en-US" altLang="ko-KR" sz="1800" b="0" spc="-150" dirty="0">
                  <a:effectLst/>
                </a:rPr>
                <a:t>(</a:t>
              </a:r>
              <a:r>
                <a:rPr lang="ko-KR" altLang="en-US" sz="1800" b="0" spc="-150" dirty="0">
                  <a:effectLst/>
                </a:rPr>
                <a:t>직장 내 성희롱 발생 시 조치</a:t>
              </a:r>
              <a:r>
                <a:rPr lang="en-US" altLang="ko-KR" sz="1800" b="0" spc="-150" dirty="0">
                  <a:effectLst/>
                </a:rPr>
                <a:t>) </a:t>
              </a:r>
            </a:p>
          </p:txBody>
        </p:sp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628D36E8-AD4D-4ED6-AA52-3CE99B833A23}"/>
                </a:ext>
              </a:extLst>
            </p:cNvPr>
            <p:cNvSpPr/>
            <p:nvPr/>
          </p:nvSpPr>
          <p:spPr>
            <a:xfrm>
              <a:off x="549117" y="3045619"/>
              <a:ext cx="276542" cy="276542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C9F7639D-DE9C-4072-88B6-3E3E76A88AD0}"/>
                </a:ext>
              </a:extLst>
            </p:cNvPr>
            <p:cNvGrpSpPr/>
            <p:nvPr/>
          </p:nvGrpSpPr>
          <p:grpSpPr>
            <a:xfrm>
              <a:off x="595911" y="3105150"/>
              <a:ext cx="215840" cy="145002"/>
              <a:chOff x="-400050" y="6454776"/>
              <a:chExt cx="2060575" cy="1384299"/>
            </a:xfrm>
            <a:solidFill>
              <a:schemeClr val="bg1"/>
            </a:solidFill>
          </p:grpSpPr>
          <p:sp>
            <p:nvSpPr>
              <p:cNvPr id="35" name="Rectangle 5">
                <a:extLst>
                  <a:ext uri="{FF2B5EF4-FFF2-40B4-BE49-F238E27FC236}">
                    <a16:creationId xmlns:a16="http://schemas.microsoft.com/office/drawing/2014/main" id="{F0444400-3E9F-4D65-8C24-3F6F2848D4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00050" y="7708900"/>
                <a:ext cx="1160463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Rectangle 6">
                <a:extLst>
                  <a:ext uri="{FF2B5EF4-FFF2-40B4-BE49-F238E27FC236}">
                    <a16:creationId xmlns:a16="http://schemas.microsoft.com/office/drawing/2014/main" id="{0C88629C-9422-4D67-B51B-D08C179D47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87338" y="7553325"/>
                <a:ext cx="935038" cy="1301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7">
                <a:extLst>
                  <a:ext uri="{FF2B5EF4-FFF2-40B4-BE49-F238E27FC236}">
                    <a16:creationId xmlns:a16="http://schemas.microsoft.com/office/drawing/2014/main" id="{6DD007EB-4A29-493C-BCFE-057BEC1714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963" y="6454776"/>
                <a:ext cx="500063" cy="311150"/>
              </a:xfrm>
              <a:custGeom>
                <a:avLst/>
                <a:gdLst>
                  <a:gd name="T0" fmla="*/ 10 w 132"/>
                  <a:gd name="T1" fmla="*/ 30 h 82"/>
                  <a:gd name="T2" fmla="*/ 109 w 132"/>
                  <a:gd name="T3" fmla="*/ 78 h 82"/>
                  <a:gd name="T4" fmla="*/ 128 w 132"/>
                  <a:gd name="T5" fmla="*/ 72 h 82"/>
                  <a:gd name="T6" fmla="*/ 128 w 132"/>
                  <a:gd name="T7" fmla="*/ 71 h 82"/>
                  <a:gd name="T8" fmla="*/ 122 w 132"/>
                  <a:gd name="T9" fmla="*/ 52 h 82"/>
                  <a:gd name="T10" fmla="*/ 23 w 132"/>
                  <a:gd name="T11" fmla="*/ 3 h 82"/>
                  <a:gd name="T12" fmla="*/ 4 w 132"/>
                  <a:gd name="T13" fmla="*/ 10 h 82"/>
                  <a:gd name="T14" fmla="*/ 4 w 132"/>
                  <a:gd name="T15" fmla="*/ 10 h 82"/>
                  <a:gd name="T16" fmla="*/ 10 w 132"/>
                  <a:gd name="T17" fmla="*/ 3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2" h="82">
                    <a:moveTo>
                      <a:pt x="10" y="30"/>
                    </a:moveTo>
                    <a:cubicBezTo>
                      <a:pt x="109" y="78"/>
                      <a:pt x="109" y="78"/>
                      <a:pt x="109" y="78"/>
                    </a:cubicBezTo>
                    <a:cubicBezTo>
                      <a:pt x="116" y="82"/>
                      <a:pt x="124" y="79"/>
                      <a:pt x="128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2" y="64"/>
                      <a:pt x="129" y="56"/>
                      <a:pt x="122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8" y="3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18"/>
                      <a:pt x="3" y="26"/>
                      <a:pt x="1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8">
                <a:extLst>
                  <a:ext uri="{FF2B5EF4-FFF2-40B4-BE49-F238E27FC236}">
                    <a16:creationId xmlns:a16="http://schemas.microsoft.com/office/drawing/2014/main" id="{3BDA5800-FABE-4598-84DE-DF105361DB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2713" y="7110413"/>
                <a:ext cx="495300" cy="311150"/>
              </a:xfrm>
              <a:custGeom>
                <a:avLst/>
                <a:gdLst>
                  <a:gd name="T0" fmla="*/ 10 w 131"/>
                  <a:gd name="T1" fmla="*/ 29 h 82"/>
                  <a:gd name="T2" fmla="*/ 108 w 131"/>
                  <a:gd name="T3" fmla="*/ 78 h 82"/>
                  <a:gd name="T4" fmla="*/ 127 w 131"/>
                  <a:gd name="T5" fmla="*/ 72 h 82"/>
                  <a:gd name="T6" fmla="*/ 128 w 131"/>
                  <a:gd name="T7" fmla="*/ 71 h 82"/>
                  <a:gd name="T8" fmla="*/ 121 w 131"/>
                  <a:gd name="T9" fmla="*/ 52 h 82"/>
                  <a:gd name="T10" fmla="*/ 23 w 131"/>
                  <a:gd name="T11" fmla="*/ 3 h 82"/>
                  <a:gd name="T12" fmla="*/ 4 w 131"/>
                  <a:gd name="T13" fmla="*/ 10 h 82"/>
                  <a:gd name="T14" fmla="*/ 3 w 131"/>
                  <a:gd name="T15" fmla="*/ 10 h 82"/>
                  <a:gd name="T16" fmla="*/ 10 w 131"/>
                  <a:gd name="T17" fmla="*/ 2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82">
                    <a:moveTo>
                      <a:pt x="10" y="29"/>
                    </a:moveTo>
                    <a:cubicBezTo>
                      <a:pt x="108" y="78"/>
                      <a:pt x="108" y="78"/>
                      <a:pt x="108" y="78"/>
                    </a:cubicBezTo>
                    <a:cubicBezTo>
                      <a:pt x="115" y="82"/>
                      <a:pt x="124" y="79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31" y="64"/>
                      <a:pt x="128" y="55"/>
                      <a:pt x="121" y="5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6" y="0"/>
                      <a:pt x="7" y="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7"/>
                      <a:pt x="3" y="26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9">
                <a:extLst>
                  <a:ext uri="{FF2B5EF4-FFF2-40B4-BE49-F238E27FC236}">
                    <a16:creationId xmlns:a16="http://schemas.microsoft.com/office/drawing/2014/main" id="{D841E160-AD34-4DEC-AD12-69AB814F79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1113" y="6597650"/>
                <a:ext cx="612775" cy="676275"/>
              </a:xfrm>
              <a:custGeom>
                <a:avLst/>
                <a:gdLst>
                  <a:gd name="T0" fmla="*/ 11 w 162"/>
                  <a:gd name="T1" fmla="*/ 137 h 178"/>
                  <a:gd name="T2" fmla="*/ 86 w 162"/>
                  <a:gd name="T3" fmla="*/ 174 h 178"/>
                  <a:gd name="T4" fmla="*/ 105 w 162"/>
                  <a:gd name="T5" fmla="*/ 169 h 178"/>
                  <a:gd name="T6" fmla="*/ 159 w 162"/>
                  <a:gd name="T7" fmla="*/ 60 h 178"/>
                  <a:gd name="T8" fmla="*/ 152 w 162"/>
                  <a:gd name="T9" fmla="*/ 41 h 178"/>
                  <a:gd name="T10" fmla="*/ 77 w 162"/>
                  <a:gd name="T11" fmla="*/ 4 h 178"/>
                  <a:gd name="T12" fmla="*/ 58 w 162"/>
                  <a:gd name="T13" fmla="*/ 10 h 178"/>
                  <a:gd name="T14" fmla="*/ 4 w 162"/>
                  <a:gd name="T15" fmla="*/ 119 h 178"/>
                  <a:gd name="T16" fmla="*/ 11 w 162"/>
                  <a:gd name="T17" fmla="*/ 13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78">
                    <a:moveTo>
                      <a:pt x="11" y="137"/>
                    </a:moveTo>
                    <a:cubicBezTo>
                      <a:pt x="86" y="174"/>
                      <a:pt x="86" y="174"/>
                      <a:pt x="86" y="174"/>
                    </a:cubicBezTo>
                    <a:cubicBezTo>
                      <a:pt x="93" y="178"/>
                      <a:pt x="101" y="175"/>
                      <a:pt x="105" y="169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53"/>
                      <a:pt x="159" y="45"/>
                      <a:pt x="152" y="4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0" y="0"/>
                      <a:pt x="61" y="3"/>
                      <a:pt x="58" y="10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0" y="125"/>
                      <a:pt x="3" y="134"/>
                      <a:pt x="11" y="1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10">
                <a:extLst>
                  <a:ext uri="{FF2B5EF4-FFF2-40B4-BE49-F238E27FC236}">
                    <a16:creationId xmlns:a16="http://schemas.microsoft.com/office/drawing/2014/main" id="{4D9E6F95-F1C1-4174-8859-D5C791B935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00" y="6992938"/>
                <a:ext cx="1165225" cy="682625"/>
              </a:xfrm>
              <a:custGeom>
                <a:avLst/>
                <a:gdLst>
                  <a:gd name="T0" fmla="*/ 299 w 308"/>
                  <a:gd name="T1" fmla="*/ 132 h 180"/>
                  <a:gd name="T2" fmla="*/ 15 w 308"/>
                  <a:gd name="T3" fmla="*/ 0 h 180"/>
                  <a:gd name="T4" fmla="*/ 0 w 308"/>
                  <a:gd name="T5" fmla="*/ 30 h 180"/>
                  <a:gd name="T6" fmla="*/ 277 w 308"/>
                  <a:gd name="T7" fmla="*/ 176 h 180"/>
                  <a:gd name="T8" fmla="*/ 302 w 308"/>
                  <a:gd name="T9" fmla="*/ 161 h 180"/>
                  <a:gd name="T10" fmla="*/ 299 w 308"/>
                  <a:gd name="T11" fmla="*/ 13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180">
                    <a:moveTo>
                      <a:pt x="299" y="132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277" y="176"/>
                      <a:pt x="277" y="176"/>
                      <a:pt x="277" y="176"/>
                    </a:cubicBezTo>
                    <a:cubicBezTo>
                      <a:pt x="285" y="180"/>
                      <a:pt x="296" y="173"/>
                      <a:pt x="302" y="161"/>
                    </a:cubicBezTo>
                    <a:cubicBezTo>
                      <a:pt x="308" y="149"/>
                      <a:pt x="306" y="136"/>
                      <a:pt x="299" y="1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788F0F2A-BFE9-4672-885E-A6932DEFB95A}"/>
              </a:ext>
            </a:extLst>
          </p:cNvPr>
          <p:cNvGrpSpPr/>
          <p:nvPr/>
        </p:nvGrpSpPr>
        <p:grpSpPr>
          <a:xfrm>
            <a:off x="602113" y="3061810"/>
            <a:ext cx="8569238" cy="592470"/>
            <a:chOff x="602113" y="3118960"/>
            <a:chExt cx="8569238" cy="592470"/>
          </a:xfrm>
        </p:grpSpPr>
        <p:pic>
          <p:nvPicPr>
            <p:cNvPr id="47" name="그래픽 46">
              <a:extLst>
                <a:ext uri="{FF2B5EF4-FFF2-40B4-BE49-F238E27FC236}">
                  <a16:creationId xmlns:a16="http://schemas.microsoft.com/office/drawing/2014/main" id="{49CD7986-17A2-4C6C-9BFA-36C72B042FE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02113" y="3185829"/>
              <a:ext cx="138994" cy="138994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54F8F474-6972-45FF-A294-028120ACB813}"/>
                </a:ext>
              </a:extLst>
            </p:cNvPr>
            <p:cNvSpPr txBox="1"/>
            <p:nvPr/>
          </p:nvSpPr>
          <p:spPr>
            <a:xfrm>
              <a:off x="803676" y="3118960"/>
              <a:ext cx="8367675" cy="592470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사업주</a:t>
              </a: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는 성희롱 발생 사실을 신고한 근로자 및 </a:t>
              </a:r>
              <a:r>
                <a:rPr kumimoji="0" lang="ko-KR" altLang="en-US" sz="1800" b="1" i="0" u="none" strike="noStrike" kern="0" cap="none" spc="-150" normalizeH="0" baseline="0" noProof="0" dirty="0" err="1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피해근로자등에게</a:t>
              </a: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다음 각 호의 어느 하나에</a:t>
              </a:r>
              <a:endParaRPr kumimoji="0" lang="en-US" altLang="ko-KR" sz="18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effectLst>
                  <a:outerShdw blurRad="50800" dist="38100" dir="2700000" algn="tl" rotWithShape="0">
                    <a:prstClr val="white">
                      <a:alpha val="73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해당하는 </a:t>
              </a: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FF000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불리한 처우</a:t>
              </a:r>
              <a:r>
                <a:rPr kumimoji="0" lang="ko-KR" altLang="en-US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를 하여서는 아니 된다</a:t>
              </a:r>
              <a:r>
                <a:rPr kumimoji="0" lang="en-US" altLang="ko-KR" sz="1800" b="1" i="0" u="none" strike="noStrike" kern="0" cap="none" spc="-150" normalizeH="0" baseline="0" noProof="0" dirty="0">
                  <a:ln>
                    <a:noFill/>
                  </a:ln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4DD17588-19CF-411D-9AF3-93440E56A6F1}"/>
              </a:ext>
            </a:extLst>
          </p:cNvPr>
          <p:cNvGrpSpPr/>
          <p:nvPr/>
        </p:nvGrpSpPr>
        <p:grpSpPr>
          <a:xfrm>
            <a:off x="333374" y="4100245"/>
            <a:ext cx="9248069" cy="1933748"/>
            <a:chOff x="504825" y="4100245"/>
            <a:chExt cx="8896350" cy="1933748"/>
          </a:xfrm>
        </p:grpSpPr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78825DB3-0856-4DAB-BE95-D4ACCA58E98A}"/>
                </a:ext>
              </a:extLst>
            </p:cNvPr>
            <p:cNvSpPr/>
            <p:nvPr/>
          </p:nvSpPr>
          <p:spPr>
            <a:xfrm>
              <a:off x="504825" y="4106573"/>
              <a:ext cx="8896350" cy="374915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FA19C597-CB2E-4F58-B165-08D870F5EF4A}"/>
                </a:ext>
              </a:extLst>
            </p:cNvPr>
            <p:cNvSpPr/>
            <p:nvPr/>
          </p:nvSpPr>
          <p:spPr>
            <a:xfrm>
              <a:off x="504825" y="4873062"/>
              <a:ext cx="8896350" cy="383753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766EF6C4-C597-4458-A2F9-54E46711F017}"/>
                </a:ext>
              </a:extLst>
            </p:cNvPr>
            <p:cNvSpPr/>
            <p:nvPr/>
          </p:nvSpPr>
          <p:spPr>
            <a:xfrm>
              <a:off x="504825" y="5649231"/>
              <a:ext cx="8896350" cy="384759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2" name="직선 연결선 51">
              <a:extLst>
                <a:ext uri="{FF2B5EF4-FFF2-40B4-BE49-F238E27FC236}">
                  <a16:creationId xmlns:a16="http://schemas.microsoft.com/office/drawing/2014/main" id="{37E6A0C7-5417-46D4-BD29-4715D9A1A703}"/>
                </a:ext>
              </a:extLst>
            </p:cNvPr>
            <p:cNvCxnSpPr>
              <a:cxnSpLocks/>
            </p:cNvCxnSpPr>
            <p:nvPr/>
          </p:nvCxnSpPr>
          <p:spPr>
            <a:xfrm>
              <a:off x="504825" y="6033993"/>
              <a:ext cx="889635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>
              <a:extLst>
                <a:ext uri="{FF2B5EF4-FFF2-40B4-BE49-F238E27FC236}">
                  <a16:creationId xmlns:a16="http://schemas.microsoft.com/office/drawing/2014/main" id="{1FE5880F-70CF-418F-8718-1B7B92E36B2A}"/>
                </a:ext>
              </a:extLst>
            </p:cNvPr>
            <p:cNvCxnSpPr>
              <a:cxnSpLocks/>
            </p:cNvCxnSpPr>
            <p:nvPr/>
          </p:nvCxnSpPr>
          <p:spPr>
            <a:xfrm>
              <a:off x="504825" y="5647243"/>
              <a:ext cx="889635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972EEDC7-D042-411B-BFBB-B692C6B54572}"/>
                </a:ext>
              </a:extLst>
            </p:cNvPr>
            <p:cNvCxnSpPr>
              <a:cxnSpLocks/>
            </p:cNvCxnSpPr>
            <p:nvPr/>
          </p:nvCxnSpPr>
          <p:spPr>
            <a:xfrm>
              <a:off x="504825" y="5260494"/>
              <a:ext cx="889635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연결선 69">
              <a:extLst>
                <a:ext uri="{FF2B5EF4-FFF2-40B4-BE49-F238E27FC236}">
                  <a16:creationId xmlns:a16="http://schemas.microsoft.com/office/drawing/2014/main" id="{6423F918-CF99-4107-A8B2-5691D5A08A23}"/>
                </a:ext>
              </a:extLst>
            </p:cNvPr>
            <p:cNvCxnSpPr>
              <a:cxnSpLocks/>
            </p:cNvCxnSpPr>
            <p:nvPr/>
          </p:nvCxnSpPr>
          <p:spPr>
            <a:xfrm>
              <a:off x="504825" y="4873744"/>
              <a:ext cx="889635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연결선 70">
              <a:extLst>
                <a:ext uri="{FF2B5EF4-FFF2-40B4-BE49-F238E27FC236}">
                  <a16:creationId xmlns:a16="http://schemas.microsoft.com/office/drawing/2014/main" id="{02B348A8-4C89-4B2D-A515-6C07266B00E3}"/>
                </a:ext>
              </a:extLst>
            </p:cNvPr>
            <p:cNvCxnSpPr>
              <a:cxnSpLocks/>
            </p:cNvCxnSpPr>
            <p:nvPr/>
          </p:nvCxnSpPr>
          <p:spPr>
            <a:xfrm>
              <a:off x="504825" y="4100245"/>
              <a:ext cx="889635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직선 연결선 71">
              <a:extLst>
                <a:ext uri="{FF2B5EF4-FFF2-40B4-BE49-F238E27FC236}">
                  <a16:creationId xmlns:a16="http://schemas.microsoft.com/office/drawing/2014/main" id="{CD59B29D-CBD1-430F-A9A3-FEDF168FDC86}"/>
                </a:ext>
              </a:extLst>
            </p:cNvPr>
            <p:cNvCxnSpPr>
              <a:cxnSpLocks/>
            </p:cNvCxnSpPr>
            <p:nvPr/>
          </p:nvCxnSpPr>
          <p:spPr>
            <a:xfrm>
              <a:off x="504825" y="4486995"/>
              <a:ext cx="889635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2EC2472C-3E41-42F9-9C51-56E8CE092D31}"/>
              </a:ext>
            </a:extLst>
          </p:cNvPr>
          <p:cNvGrpSpPr/>
          <p:nvPr/>
        </p:nvGrpSpPr>
        <p:grpSpPr>
          <a:xfrm>
            <a:off x="596966" y="5338453"/>
            <a:ext cx="4123074" cy="230831"/>
            <a:chOff x="577916" y="4256723"/>
            <a:chExt cx="4123074" cy="26860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0F8717F6-0A65-4BB5-8933-7574B26E103A}"/>
                </a:ext>
              </a:extLst>
            </p:cNvPr>
            <p:cNvSpPr txBox="1"/>
            <p:nvPr/>
          </p:nvSpPr>
          <p:spPr>
            <a:xfrm>
              <a:off x="818517" y="4256723"/>
              <a:ext cx="3882473" cy="268607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직업능력 개발 및 향상을 위한 교육훈련 기회의 제한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3D583EDA-F4B4-4AC9-9A88-955622EBCDB5}"/>
                </a:ext>
              </a:extLst>
            </p:cNvPr>
            <p:cNvSpPr txBox="1"/>
            <p:nvPr/>
          </p:nvSpPr>
          <p:spPr>
            <a:xfrm>
              <a:off x="577916" y="4275611"/>
              <a:ext cx="177934" cy="2308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500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5.</a:t>
              </a:r>
              <a:r>
                <a:rPr lang="ko-KR" altLang="en-US" sz="1500" b="1" kern="0" spc="-100" dirty="0"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 </a:t>
              </a:r>
              <a:endParaRPr kumimoji="0" lang="ko-KR" altLang="en-US" sz="15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  <p:grpSp>
        <p:nvGrpSpPr>
          <p:cNvPr id="76" name="그룹 75">
            <a:extLst>
              <a:ext uri="{FF2B5EF4-FFF2-40B4-BE49-F238E27FC236}">
                <a16:creationId xmlns:a16="http://schemas.microsoft.com/office/drawing/2014/main" id="{2F1CAF94-CDF9-4EC2-8CD7-3099C4CD15BE}"/>
              </a:ext>
            </a:extLst>
          </p:cNvPr>
          <p:cNvGrpSpPr/>
          <p:nvPr/>
        </p:nvGrpSpPr>
        <p:grpSpPr>
          <a:xfrm>
            <a:off x="596966" y="4951703"/>
            <a:ext cx="6550021" cy="230832"/>
            <a:chOff x="577916" y="3734264"/>
            <a:chExt cx="6550021" cy="268608"/>
          </a:xfrm>
        </p:grpSpPr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EDEF4DB0-5A70-42E1-B500-0754A2439BF4}"/>
                </a:ext>
              </a:extLst>
            </p:cNvPr>
            <p:cNvSpPr txBox="1"/>
            <p:nvPr/>
          </p:nvSpPr>
          <p:spPr>
            <a:xfrm>
              <a:off x="818517" y="3734264"/>
              <a:ext cx="6309420" cy="268608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성과평가 또는 동료평가 등에서 차별이나 그에 따른 임금 또는 상여금 등의 차별 지급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BE886E16-07AF-4DA2-BA72-D78E1B96F2F3}"/>
                </a:ext>
              </a:extLst>
            </p:cNvPr>
            <p:cNvSpPr txBox="1"/>
            <p:nvPr/>
          </p:nvSpPr>
          <p:spPr>
            <a:xfrm>
              <a:off x="577916" y="3753151"/>
              <a:ext cx="177934" cy="2308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500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4.</a:t>
              </a:r>
              <a:r>
                <a:rPr lang="ko-KR" altLang="en-US" sz="1500" b="1" kern="0" spc="-100" dirty="0"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 </a:t>
              </a:r>
              <a:endParaRPr kumimoji="0" lang="ko-KR" altLang="en-US" sz="15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4E7C0C75-03A7-47EF-B2EC-46428FCC8630}"/>
              </a:ext>
            </a:extLst>
          </p:cNvPr>
          <p:cNvGrpSpPr/>
          <p:nvPr/>
        </p:nvGrpSpPr>
        <p:grpSpPr>
          <a:xfrm>
            <a:off x="596966" y="4564954"/>
            <a:ext cx="5129760" cy="230831"/>
            <a:chOff x="577916" y="3330051"/>
            <a:chExt cx="5129760" cy="268607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D9AAA5B5-54EC-45F3-95A7-CD2D1115036D}"/>
                </a:ext>
              </a:extLst>
            </p:cNvPr>
            <p:cNvSpPr txBox="1"/>
            <p:nvPr/>
          </p:nvSpPr>
          <p:spPr>
            <a:xfrm>
              <a:off x="818517" y="3330051"/>
              <a:ext cx="4889159" cy="268607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직무 </a:t>
              </a:r>
              <a:r>
                <a:rPr kumimoji="0" lang="ko-KR" altLang="en-US" sz="1500" b="1" i="0" u="none" strike="noStrike" kern="0" cap="none" spc="-150" normalizeH="0" noProof="0" dirty="0" err="1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미부여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직무 재배치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그 밖에 본인의 의사에 반하는 인사조치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EF1E3D83-5BA5-40B7-A715-18511874E247}"/>
                </a:ext>
              </a:extLst>
            </p:cNvPr>
            <p:cNvSpPr txBox="1"/>
            <p:nvPr/>
          </p:nvSpPr>
          <p:spPr>
            <a:xfrm>
              <a:off x="577916" y="3348939"/>
              <a:ext cx="177934" cy="2308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500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3.</a:t>
              </a:r>
              <a:r>
                <a:rPr lang="ko-KR" altLang="en-US" sz="1500" b="1" kern="0" spc="-100" dirty="0"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 </a:t>
              </a:r>
              <a:endParaRPr kumimoji="0" lang="ko-KR" altLang="en-US" sz="15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40491715-9606-4DF2-B08B-F68BCCC55284}"/>
              </a:ext>
            </a:extLst>
          </p:cNvPr>
          <p:cNvGrpSpPr/>
          <p:nvPr/>
        </p:nvGrpSpPr>
        <p:grpSpPr>
          <a:xfrm>
            <a:off x="596966" y="4178204"/>
            <a:ext cx="4126280" cy="230832"/>
            <a:chOff x="577916" y="2924424"/>
            <a:chExt cx="4126280" cy="268608"/>
          </a:xfrm>
        </p:grpSpPr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1DB347C6-11E3-4E78-84C9-6BF317836034}"/>
                </a:ext>
              </a:extLst>
            </p:cNvPr>
            <p:cNvSpPr txBox="1"/>
            <p:nvPr/>
          </p:nvSpPr>
          <p:spPr>
            <a:xfrm>
              <a:off x="818517" y="2924424"/>
              <a:ext cx="3885679" cy="268608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징계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정직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감봉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강등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승진 제한 등 부당한 인사조치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7C6FC3DF-2319-4D0E-AA7A-882B760C90EA}"/>
                </a:ext>
              </a:extLst>
            </p:cNvPr>
            <p:cNvSpPr txBox="1"/>
            <p:nvPr/>
          </p:nvSpPr>
          <p:spPr>
            <a:xfrm>
              <a:off x="577916" y="2943311"/>
              <a:ext cx="177934" cy="2308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500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2.</a:t>
              </a:r>
              <a:r>
                <a:rPr lang="ko-KR" altLang="en-US" sz="1500" b="1" kern="0" spc="-100" dirty="0"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 </a:t>
              </a:r>
              <a:endParaRPr kumimoji="0" lang="ko-KR" altLang="en-US" sz="15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9E74783B-71EC-4955-AE9D-5A61DF755348}"/>
              </a:ext>
            </a:extLst>
          </p:cNvPr>
          <p:cNvGrpSpPr/>
          <p:nvPr/>
        </p:nvGrpSpPr>
        <p:grpSpPr>
          <a:xfrm>
            <a:off x="596966" y="3791454"/>
            <a:ext cx="4610387" cy="230832"/>
            <a:chOff x="577916" y="2518796"/>
            <a:chExt cx="4610387" cy="268608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AB8456B4-F8C4-4F95-BAB4-C229C53FDD0D}"/>
                </a:ext>
              </a:extLst>
            </p:cNvPr>
            <p:cNvSpPr txBox="1"/>
            <p:nvPr/>
          </p:nvSpPr>
          <p:spPr>
            <a:xfrm>
              <a:off x="818517" y="2518796"/>
              <a:ext cx="4369786" cy="268608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파면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해임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해고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그 밖에 신분상실에 해당하는 불이익 조치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59B7A2A9-9CCB-439E-A897-C733944773D6}"/>
                </a:ext>
              </a:extLst>
            </p:cNvPr>
            <p:cNvSpPr txBox="1"/>
            <p:nvPr/>
          </p:nvSpPr>
          <p:spPr>
            <a:xfrm>
              <a:off x="577916" y="2537683"/>
              <a:ext cx="177934" cy="2308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500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1.</a:t>
              </a:r>
              <a:r>
                <a:rPr lang="ko-KR" altLang="en-US" sz="1500" b="1" kern="0" spc="-100" dirty="0"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 </a:t>
              </a:r>
              <a:endParaRPr kumimoji="0" lang="ko-KR" altLang="en-US" sz="15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D6351BC4-DB2E-4C83-890E-08BC3EA6A633}"/>
              </a:ext>
            </a:extLst>
          </p:cNvPr>
          <p:cNvGrpSpPr/>
          <p:nvPr/>
        </p:nvGrpSpPr>
        <p:grpSpPr>
          <a:xfrm>
            <a:off x="596966" y="5725202"/>
            <a:ext cx="8595452" cy="230832"/>
            <a:chOff x="577916" y="4778006"/>
            <a:chExt cx="8595452" cy="268608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0F95E034-1B65-4854-8C87-64B0087671DC}"/>
                </a:ext>
              </a:extLst>
            </p:cNvPr>
            <p:cNvSpPr txBox="1"/>
            <p:nvPr/>
          </p:nvSpPr>
          <p:spPr>
            <a:xfrm>
              <a:off x="818517" y="4778006"/>
              <a:ext cx="8354851" cy="268608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집단 따돌림</a:t>
              </a:r>
              <a:r>
                <a:rPr kumimoji="0" lang="en-US" altLang="ko-KR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폭행 또는 폭언 등 </a:t>
              </a:r>
              <a:r>
                <a:rPr kumimoji="0" lang="ko-KR" altLang="en-US" sz="1500" b="1" i="0" u="none" strike="noStrike" kern="0" cap="none" spc="-150" normalizeH="0" noProof="0" dirty="0" err="1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정신적ㆍ신체적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손상을 가져오는 행위를 하거나 그 행위의 발생을 방치하는 행위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9B4213F7-E204-4C9E-A101-A8A906FF70BE}"/>
                </a:ext>
              </a:extLst>
            </p:cNvPr>
            <p:cNvSpPr txBox="1"/>
            <p:nvPr/>
          </p:nvSpPr>
          <p:spPr>
            <a:xfrm>
              <a:off x="577916" y="4796894"/>
              <a:ext cx="177934" cy="2308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500" b="1" kern="0" spc="-100" dirty="0"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6</a:t>
              </a:r>
              <a:r>
                <a:rPr kumimoji="0" lang="en-US" altLang="ko-KR" sz="1500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  <a:r>
                <a:rPr lang="ko-KR" altLang="en-US" sz="1500" b="1" kern="0" spc="-100" dirty="0"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 </a:t>
              </a:r>
              <a:endParaRPr kumimoji="0" lang="ko-KR" altLang="en-US" sz="15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  <p:grpSp>
        <p:nvGrpSpPr>
          <p:cNvPr id="91" name="그룹 90">
            <a:extLst>
              <a:ext uri="{FF2B5EF4-FFF2-40B4-BE49-F238E27FC236}">
                <a16:creationId xmlns:a16="http://schemas.microsoft.com/office/drawing/2014/main" id="{06723057-788B-430B-8F57-4F416B2527FD}"/>
              </a:ext>
            </a:extLst>
          </p:cNvPr>
          <p:cNvGrpSpPr/>
          <p:nvPr/>
        </p:nvGrpSpPr>
        <p:grpSpPr>
          <a:xfrm>
            <a:off x="596966" y="6111957"/>
            <a:ext cx="5613867" cy="230832"/>
            <a:chOff x="577916" y="5183541"/>
            <a:chExt cx="5613867" cy="268608"/>
          </a:xfrm>
        </p:grpSpPr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C77327A0-AE7F-49A3-BA0F-B57997524CBF}"/>
                </a:ext>
              </a:extLst>
            </p:cNvPr>
            <p:cNvSpPr txBox="1"/>
            <p:nvPr/>
          </p:nvSpPr>
          <p:spPr>
            <a:xfrm>
              <a:off x="818517" y="5183541"/>
              <a:ext cx="5373266" cy="268608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그 밖에 신고를 한 근로자 및 </a:t>
              </a:r>
              <a:r>
                <a:rPr kumimoji="0" lang="ko-KR" altLang="en-US" sz="1500" b="1" i="0" u="none" strike="noStrike" kern="0" cap="none" spc="-150" normalizeH="0" noProof="0" dirty="0" err="1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피해근로자등의</a:t>
              </a:r>
              <a:r>
                <a:rPr kumimoji="0" lang="ko-KR" altLang="en-US" sz="1500" b="1" i="0" u="none" strike="noStrike" kern="0" cap="none" spc="-150" normalizeH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 의사에 반하는 불리한 처우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05ED1AC9-AF04-439D-B82D-E2E5381BBBBC}"/>
                </a:ext>
              </a:extLst>
            </p:cNvPr>
            <p:cNvSpPr txBox="1"/>
            <p:nvPr/>
          </p:nvSpPr>
          <p:spPr>
            <a:xfrm>
              <a:off x="577916" y="5202428"/>
              <a:ext cx="177934" cy="230832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500" b="1" kern="0" spc="-100" dirty="0"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7</a:t>
              </a:r>
              <a:r>
                <a:rPr kumimoji="0" lang="en-US" altLang="ko-KR" sz="1500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rPr>
                <a:t>.</a:t>
              </a:r>
              <a:r>
                <a:rPr lang="ko-KR" altLang="en-US" sz="1500" b="1" kern="0" spc="-100" dirty="0"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latin typeface="Century Gothic" panose="020B0502020202020204" pitchFamily="34" charset="0"/>
                  <a:ea typeface="맑은 고딕"/>
                </a:rPr>
                <a:t> </a:t>
              </a:r>
              <a:endParaRPr kumimoji="0" lang="ko-KR" altLang="en-US" sz="1500" b="1" i="0" u="none" strike="noStrike" kern="0" cap="none" spc="-150" normalizeH="0" noProof="0" dirty="0">
                <a:ln>
                  <a:noFill/>
                </a:ln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1"/>
                </a:gradFill>
                <a:uLnTx/>
                <a:uFillTx/>
                <a:latin typeface="Century Gothic" panose="020B0502020202020204" pitchFamily="34" charset="0"/>
                <a:ea typeface="맑은 고딕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5143981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6535F67F-588A-4C66-996E-13212612F612}"/>
              </a:ext>
            </a:extLst>
          </p:cNvPr>
          <p:cNvGrpSpPr/>
          <p:nvPr/>
        </p:nvGrpSpPr>
        <p:grpSpPr>
          <a:xfrm>
            <a:off x="4388305" y="5184463"/>
            <a:ext cx="1129390" cy="558314"/>
            <a:chOff x="7542333" y="2330450"/>
            <a:chExt cx="1495282" cy="739192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8940CBB5-7192-4B0A-8E08-B22A51CA91A8}"/>
                </a:ext>
              </a:extLst>
            </p:cNvPr>
            <p:cNvGrpSpPr/>
            <p:nvPr/>
          </p:nvGrpSpPr>
          <p:grpSpPr>
            <a:xfrm>
              <a:off x="7542333" y="2332294"/>
              <a:ext cx="499552" cy="737348"/>
              <a:chOff x="7561383" y="2332294"/>
              <a:chExt cx="499552" cy="737348"/>
            </a:xfrm>
          </p:grpSpPr>
          <p:sp>
            <p:nvSpPr>
              <p:cNvPr id="9" name="Freeform 84">
                <a:extLst>
                  <a:ext uri="{FF2B5EF4-FFF2-40B4-BE49-F238E27FC236}">
                    <a16:creationId xmlns:a16="http://schemas.microsoft.com/office/drawing/2014/main" id="{1DAE0306-0108-42FF-9403-2E981B497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14381" y="2332294"/>
                <a:ext cx="346554" cy="737348"/>
              </a:xfrm>
              <a:custGeom>
                <a:avLst/>
                <a:gdLst>
                  <a:gd name="T0" fmla="*/ 62 w 158"/>
                  <a:gd name="T1" fmla="*/ 167 h 336"/>
                  <a:gd name="T2" fmla="*/ 146 w 158"/>
                  <a:gd name="T3" fmla="*/ 0 h 336"/>
                  <a:gd name="T4" fmla="*/ 82 w 158"/>
                  <a:gd name="T5" fmla="*/ 0 h 336"/>
                  <a:gd name="T6" fmla="*/ 4 w 158"/>
                  <a:gd name="T7" fmla="*/ 155 h 336"/>
                  <a:gd name="T8" fmla="*/ 5 w 158"/>
                  <a:gd name="T9" fmla="*/ 181 h 336"/>
                  <a:gd name="T10" fmla="*/ 93 w 158"/>
                  <a:gd name="T11" fmla="*/ 336 h 336"/>
                  <a:gd name="T12" fmla="*/ 93 w 158"/>
                  <a:gd name="T13" fmla="*/ 336 h 336"/>
                  <a:gd name="T14" fmla="*/ 158 w 158"/>
                  <a:gd name="T15" fmla="*/ 336 h 336"/>
                  <a:gd name="T16" fmla="*/ 158 w 158"/>
                  <a:gd name="T17" fmla="*/ 336 h 336"/>
                  <a:gd name="T18" fmla="*/ 62 w 158"/>
                  <a:gd name="T19" fmla="*/ 167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8" h="336">
                    <a:moveTo>
                      <a:pt x="62" y="167"/>
                    </a:moveTo>
                    <a:cubicBezTo>
                      <a:pt x="146" y="0"/>
                      <a:pt x="146" y="0"/>
                      <a:pt x="146" y="0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0" y="163"/>
                      <a:pt x="0" y="173"/>
                      <a:pt x="5" y="181"/>
                    </a:cubicBezTo>
                    <a:cubicBezTo>
                      <a:pt x="93" y="336"/>
                      <a:pt x="93" y="336"/>
                      <a:pt x="93" y="336"/>
                    </a:cubicBezTo>
                    <a:cubicBezTo>
                      <a:pt x="93" y="336"/>
                      <a:pt x="93" y="336"/>
                      <a:pt x="93" y="336"/>
                    </a:cubicBezTo>
                    <a:cubicBezTo>
                      <a:pt x="158" y="336"/>
                      <a:pt x="158" y="336"/>
                      <a:pt x="158" y="336"/>
                    </a:cubicBezTo>
                    <a:cubicBezTo>
                      <a:pt x="158" y="336"/>
                      <a:pt x="158" y="336"/>
                      <a:pt x="158" y="336"/>
                    </a:cubicBezTo>
                    <a:lnTo>
                      <a:pt x="62" y="167"/>
                    </a:lnTo>
                    <a:close/>
                  </a:path>
                </a:pathLst>
              </a:custGeom>
              <a:solidFill>
                <a:srgbClr val="62C0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" name="Freeform 85">
                <a:extLst>
                  <a:ext uri="{FF2B5EF4-FFF2-40B4-BE49-F238E27FC236}">
                    <a16:creationId xmlns:a16="http://schemas.microsoft.com/office/drawing/2014/main" id="{5BD8D47F-8A9E-4C4D-8928-19B4157CFD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61383" y="2332294"/>
                <a:ext cx="124428" cy="737348"/>
              </a:xfrm>
              <a:custGeom>
                <a:avLst/>
                <a:gdLst>
                  <a:gd name="T0" fmla="*/ 135 w 135"/>
                  <a:gd name="T1" fmla="*/ 800 h 800"/>
                  <a:gd name="T2" fmla="*/ 135 w 135"/>
                  <a:gd name="T3" fmla="*/ 0 h 800"/>
                  <a:gd name="T4" fmla="*/ 0 w 135"/>
                  <a:gd name="T5" fmla="*/ 0 h 800"/>
                  <a:gd name="T6" fmla="*/ 0 w 135"/>
                  <a:gd name="T7" fmla="*/ 800 h 800"/>
                  <a:gd name="T8" fmla="*/ 0 w 135"/>
                  <a:gd name="T9" fmla="*/ 800 h 800"/>
                  <a:gd name="T10" fmla="*/ 135 w 135"/>
                  <a:gd name="T11" fmla="*/ 800 h 800"/>
                  <a:gd name="T12" fmla="*/ 135 w 135"/>
                  <a:gd name="T13" fmla="*/ 800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800">
                    <a:moveTo>
                      <a:pt x="135" y="800"/>
                    </a:moveTo>
                    <a:lnTo>
                      <a:pt x="135" y="0"/>
                    </a:lnTo>
                    <a:lnTo>
                      <a:pt x="0" y="0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135" y="800"/>
                    </a:lnTo>
                    <a:lnTo>
                      <a:pt x="135" y="800"/>
                    </a:lnTo>
                    <a:close/>
                  </a:path>
                </a:pathLst>
              </a:custGeom>
              <a:solidFill>
                <a:srgbClr val="907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6" name="Freeform 86">
              <a:extLst>
                <a:ext uri="{FF2B5EF4-FFF2-40B4-BE49-F238E27FC236}">
                  <a16:creationId xmlns:a16="http://schemas.microsoft.com/office/drawing/2014/main" id="{CAB4C9F7-7DB4-4082-87AE-95B33AD6AE3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5832" y="2332294"/>
              <a:ext cx="329042" cy="737348"/>
            </a:xfrm>
            <a:custGeom>
              <a:avLst/>
              <a:gdLst>
                <a:gd name="T0" fmla="*/ 357 w 357"/>
                <a:gd name="T1" fmla="*/ 667 h 800"/>
                <a:gd name="T2" fmla="*/ 136 w 357"/>
                <a:gd name="T3" fmla="*/ 667 h 800"/>
                <a:gd name="T4" fmla="*/ 136 w 357"/>
                <a:gd name="T5" fmla="*/ 0 h 800"/>
                <a:gd name="T6" fmla="*/ 0 w 357"/>
                <a:gd name="T7" fmla="*/ 0 h 800"/>
                <a:gd name="T8" fmla="*/ 0 w 357"/>
                <a:gd name="T9" fmla="*/ 800 h 800"/>
                <a:gd name="T10" fmla="*/ 0 w 357"/>
                <a:gd name="T11" fmla="*/ 800 h 800"/>
                <a:gd name="T12" fmla="*/ 36 w 357"/>
                <a:gd name="T13" fmla="*/ 800 h 800"/>
                <a:gd name="T14" fmla="*/ 136 w 357"/>
                <a:gd name="T15" fmla="*/ 800 h 800"/>
                <a:gd name="T16" fmla="*/ 357 w 357"/>
                <a:gd name="T17" fmla="*/ 800 h 800"/>
                <a:gd name="T18" fmla="*/ 357 w 357"/>
                <a:gd name="T19" fmla="*/ 800 h 800"/>
                <a:gd name="T20" fmla="*/ 357 w 357"/>
                <a:gd name="T21" fmla="*/ 667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7" h="800">
                  <a:moveTo>
                    <a:pt x="357" y="667"/>
                  </a:moveTo>
                  <a:lnTo>
                    <a:pt x="136" y="667"/>
                  </a:lnTo>
                  <a:lnTo>
                    <a:pt x="136" y="0"/>
                  </a:lnTo>
                  <a:lnTo>
                    <a:pt x="0" y="0"/>
                  </a:lnTo>
                  <a:lnTo>
                    <a:pt x="0" y="800"/>
                  </a:lnTo>
                  <a:lnTo>
                    <a:pt x="0" y="800"/>
                  </a:lnTo>
                  <a:lnTo>
                    <a:pt x="36" y="800"/>
                  </a:lnTo>
                  <a:lnTo>
                    <a:pt x="136" y="800"/>
                  </a:lnTo>
                  <a:lnTo>
                    <a:pt x="357" y="800"/>
                  </a:lnTo>
                  <a:lnTo>
                    <a:pt x="357" y="800"/>
                  </a:lnTo>
                  <a:lnTo>
                    <a:pt x="357" y="667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" name="Freeform 87">
              <a:extLst>
                <a:ext uri="{FF2B5EF4-FFF2-40B4-BE49-F238E27FC236}">
                  <a16:creationId xmlns:a16="http://schemas.microsoft.com/office/drawing/2014/main" id="{4BEE8817-9768-47B5-AE66-12081B3F5F6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2266" y="2332294"/>
              <a:ext cx="125349" cy="737348"/>
            </a:xfrm>
            <a:custGeom>
              <a:avLst/>
              <a:gdLst>
                <a:gd name="T0" fmla="*/ 0 w 136"/>
                <a:gd name="T1" fmla="*/ 800 h 800"/>
                <a:gd name="T2" fmla="*/ 0 w 136"/>
                <a:gd name="T3" fmla="*/ 800 h 800"/>
                <a:gd name="T4" fmla="*/ 136 w 136"/>
                <a:gd name="T5" fmla="*/ 800 h 800"/>
                <a:gd name="T6" fmla="*/ 136 w 136"/>
                <a:gd name="T7" fmla="*/ 800 h 800"/>
                <a:gd name="T8" fmla="*/ 136 w 136"/>
                <a:gd name="T9" fmla="*/ 0 h 800"/>
                <a:gd name="T10" fmla="*/ 0 w 136"/>
                <a:gd name="T11" fmla="*/ 0 h 800"/>
                <a:gd name="T12" fmla="*/ 0 w 136"/>
                <a:gd name="T13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800">
                  <a:moveTo>
                    <a:pt x="0" y="800"/>
                  </a:moveTo>
                  <a:lnTo>
                    <a:pt x="0" y="800"/>
                  </a:lnTo>
                  <a:lnTo>
                    <a:pt x="136" y="800"/>
                  </a:lnTo>
                  <a:lnTo>
                    <a:pt x="136" y="800"/>
                  </a:lnTo>
                  <a:lnTo>
                    <a:pt x="136" y="0"/>
                  </a:lnTo>
                  <a:lnTo>
                    <a:pt x="0" y="0"/>
                  </a:lnTo>
                  <a:lnTo>
                    <a:pt x="0" y="800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" name="Freeform 88">
              <a:extLst>
                <a:ext uri="{FF2B5EF4-FFF2-40B4-BE49-F238E27FC236}">
                  <a16:creationId xmlns:a16="http://schemas.microsoft.com/office/drawing/2014/main" id="{97AB5ED6-2824-4EFD-8489-8AD2CEB236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15156" y="2330450"/>
              <a:ext cx="359456" cy="739191"/>
            </a:xfrm>
            <a:custGeom>
              <a:avLst/>
              <a:gdLst>
                <a:gd name="T0" fmla="*/ 164 w 164"/>
                <a:gd name="T1" fmla="*/ 281 h 337"/>
                <a:gd name="T2" fmla="*/ 99 w 164"/>
                <a:gd name="T3" fmla="*/ 281 h 337"/>
                <a:gd name="T4" fmla="*/ 93 w 164"/>
                <a:gd name="T5" fmla="*/ 274 h 337"/>
                <a:gd name="T6" fmla="*/ 93 w 164"/>
                <a:gd name="T7" fmla="*/ 209 h 337"/>
                <a:gd name="T8" fmla="*/ 85 w 164"/>
                <a:gd name="T9" fmla="*/ 190 h 337"/>
                <a:gd name="T10" fmla="*/ 67 w 164"/>
                <a:gd name="T11" fmla="*/ 171 h 337"/>
                <a:gd name="T12" fmla="*/ 86 w 164"/>
                <a:gd name="T13" fmla="*/ 145 h 337"/>
                <a:gd name="T14" fmla="*/ 91 w 164"/>
                <a:gd name="T15" fmla="*/ 129 h 337"/>
                <a:gd name="T16" fmla="*/ 91 w 164"/>
                <a:gd name="T17" fmla="*/ 63 h 337"/>
                <a:gd name="T18" fmla="*/ 98 w 164"/>
                <a:gd name="T19" fmla="*/ 56 h 337"/>
                <a:gd name="T20" fmla="*/ 164 w 164"/>
                <a:gd name="T21" fmla="*/ 56 h 337"/>
                <a:gd name="T22" fmla="*/ 164 w 164"/>
                <a:gd name="T23" fmla="*/ 1 h 337"/>
                <a:gd name="T24" fmla="*/ 164 w 164"/>
                <a:gd name="T25" fmla="*/ 0 h 337"/>
                <a:gd name="T26" fmla="*/ 98 w 164"/>
                <a:gd name="T27" fmla="*/ 0 h 337"/>
                <a:gd name="T28" fmla="*/ 83 w 164"/>
                <a:gd name="T29" fmla="*/ 1 h 337"/>
                <a:gd name="T30" fmla="*/ 35 w 164"/>
                <a:gd name="T31" fmla="*/ 63 h 337"/>
                <a:gd name="T32" fmla="*/ 35 w 164"/>
                <a:gd name="T33" fmla="*/ 120 h 337"/>
                <a:gd name="T34" fmla="*/ 8 w 164"/>
                <a:gd name="T35" fmla="*/ 157 h 337"/>
                <a:gd name="T36" fmla="*/ 10 w 164"/>
                <a:gd name="T37" fmla="*/ 193 h 337"/>
                <a:gd name="T38" fmla="*/ 36 w 164"/>
                <a:gd name="T39" fmla="*/ 220 h 337"/>
                <a:gd name="T40" fmla="*/ 36 w 164"/>
                <a:gd name="T41" fmla="*/ 274 h 337"/>
                <a:gd name="T42" fmla="*/ 91 w 164"/>
                <a:gd name="T43" fmla="*/ 337 h 337"/>
                <a:gd name="T44" fmla="*/ 94 w 164"/>
                <a:gd name="T45" fmla="*/ 337 h 337"/>
                <a:gd name="T46" fmla="*/ 99 w 164"/>
                <a:gd name="T47" fmla="*/ 337 h 337"/>
                <a:gd name="T48" fmla="*/ 164 w 164"/>
                <a:gd name="T49" fmla="*/ 337 h 337"/>
                <a:gd name="T50" fmla="*/ 164 w 164"/>
                <a:gd name="T51" fmla="*/ 337 h 337"/>
                <a:gd name="T52" fmla="*/ 164 w 164"/>
                <a:gd name="T53" fmla="*/ 337 h 337"/>
                <a:gd name="T54" fmla="*/ 164 w 164"/>
                <a:gd name="T55" fmla="*/ 281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4" h="337">
                  <a:moveTo>
                    <a:pt x="164" y="281"/>
                  </a:moveTo>
                  <a:cubicBezTo>
                    <a:pt x="99" y="281"/>
                    <a:pt x="99" y="281"/>
                    <a:pt x="99" y="281"/>
                  </a:cubicBezTo>
                  <a:cubicBezTo>
                    <a:pt x="95" y="281"/>
                    <a:pt x="93" y="278"/>
                    <a:pt x="93" y="274"/>
                  </a:cubicBezTo>
                  <a:cubicBezTo>
                    <a:pt x="93" y="209"/>
                    <a:pt x="93" y="209"/>
                    <a:pt x="93" y="209"/>
                  </a:cubicBezTo>
                  <a:cubicBezTo>
                    <a:pt x="93" y="202"/>
                    <a:pt x="90" y="195"/>
                    <a:pt x="85" y="190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9" y="140"/>
                    <a:pt x="91" y="135"/>
                    <a:pt x="91" y="129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59"/>
                    <a:pt x="94" y="56"/>
                    <a:pt x="98" y="56"/>
                  </a:cubicBezTo>
                  <a:cubicBezTo>
                    <a:pt x="164" y="56"/>
                    <a:pt x="164" y="56"/>
                    <a:pt x="164" y="56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3" y="0"/>
                    <a:pt x="88" y="0"/>
                    <a:pt x="83" y="1"/>
                  </a:cubicBezTo>
                  <a:cubicBezTo>
                    <a:pt x="55" y="8"/>
                    <a:pt x="35" y="33"/>
                    <a:pt x="35" y="63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0" y="168"/>
                    <a:pt x="1" y="183"/>
                    <a:pt x="10" y="193"/>
                  </a:cubicBezTo>
                  <a:cubicBezTo>
                    <a:pt x="36" y="220"/>
                    <a:pt x="36" y="220"/>
                    <a:pt x="36" y="220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306"/>
                    <a:pt x="60" y="333"/>
                    <a:pt x="91" y="337"/>
                  </a:cubicBezTo>
                  <a:cubicBezTo>
                    <a:pt x="92" y="337"/>
                    <a:pt x="93" y="337"/>
                    <a:pt x="94" y="337"/>
                  </a:cubicBezTo>
                  <a:cubicBezTo>
                    <a:pt x="96" y="337"/>
                    <a:pt x="98" y="337"/>
                    <a:pt x="99" y="337"/>
                  </a:cubicBezTo>
                  <a:cubicBezTo>
                    <a:pt x="164" y="337"/>
                    <a:pt x="164" y="337"/>
                    <a:pt x="164" y="337"/>
                  </a:cubicBezTo>
                  <a:cubicBezTo>
                    <a:pt x="164" y="337"/>
                    <a:pt x="164" y="337"/>
                    <a:pt x="164" y="337"/>
                  </a:cubicBezTo>
                  <a:cubicBezTo>
                    <a:pt x="164" y="337"/>
                    <a:pt x="164" y="337"/>
                    <a:pt x="164" y="337"/>
                  </a:cubicBezTo>
                  <a:lnTo>
                    <a:pt x="164" y="281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7DFC9E14-DCFD-4B10-B609-E2729DDEBBBF}"/>
              </a:ext>
            </a:extLst>
          </p:cNvPr>
          <p:cNvGrpSpPr/>
          <p:nvPr/>
        </p:nvGrpSpPr>
        <p:grpSpPr>
          <a:xfrm>
            <a:off x="3600068" y="2468058"/>
            <a:ext cx="2705870" cy="1667885"/>
            <a:chOff x="3600068" y="2628179"/>
            <a:chExt cx="2705870" cy="1667885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36A0C4F-8364-4B74-8EC9-D8E79A8747C4}"/>
                </a:ext>
              </a:extLst>
            </p:cNvPr>
            <p:cNvSpPr txBox="1"/>
            <p:nvPr/>
          </p:nvSpPr>
          <p:spPr>
            <a:xfrm>
              <a:off x="3600068" y="2628179"/>
              <a:ext cx="2705870" cy="130805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en-US"/>
              </a:defPPr>
              <a:lvl1pPr algn="ctr">
                <a:defRPr sz="2800" b="1">
                  <a:gradFill>
                    <a:gsLst>
                      <a:gs pos="100000">
                        <a:srgbClr val="0A6CD8"/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Bodoni Bk BT" pitchFamily="2" charset="0"/>
                </a:defRPr>
              </a:lvl1pPr>
            </a:lstStyle>
            <a:p>
              <a:pPr>
                <a:spcBef>
                  <a:spcPts val="600"/>
                </a:spcBef>
              </a:pPr>
              <a:r>
                <a:rPr lang="en-US" altLang="ko-KR" sz="40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B79F3"/>
                      </a:gs>
                    </a:gsLst>
                    <a:lin ang="5400000" scaled="0"/>
                  </a:gra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Ⅴ</a:t>
              </a:r>
            </a:p>
            <a:p>
              <a:pPr>
                <a:spcBef>
                  <a:spcPts val="600"/>
                </a:spcBef>
              </a:pPr>
              <a:r>
                <a:rPr lang="ko-KR" altLang="en-US" sz="4000" spc="-100" dirty="0"/>
                <a:t>요약 및 정리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65F80DC-A317-42DE-BFAB-278D61132D5F}"/>
                </a:ext>
              </a:extLst>
            </p:cNvPr>
            <p:cNvSpPr txBox="1"/>
            <p:nvPr/>
          </p:nvSpPr>
          <p:spPr>
            <a:xfrm>
              <a:off x="4128256" y="4080620"/>
              <a:ext cx="1649491" cy="215444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0" i="0" u="none" strike="noStrike" kern="1200" cap="none" spc="-200" normalizeH="0" baseline="0" noProof="0" dirty="0">
                  <a:ln>
                    <a:noFill/>
                  </a:ln>
                  <a:gradFill>
                    <a:gsLst>
                      <a:gs pos="10000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rgbClr val="4472C4">
                          <a:lumMod val="30000"/>
                          <a:lumOff val="70000"/>
                        </a:srgb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직장 내 성희롱 예방교육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658851F2-20A2-44E7-A095-65B1F130EA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11" y="4826001"/>
            <a:ext cx="3618242" cy="94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93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indow dir="vert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DF9183ED-0476-4E55-B566-EDC647B0FE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4278" y="607258"/>
            <a:ext cx="7116372" cy="332399"/>
          </a:xfrm>
        </p:spPr>
        <p:txBody>
          <a:bodyPr/>
          <a:lstStyle/>
          <a:p>
            <a:pPr marL="0" indent="0">
              <a:buNone/>
            </a:pPr>
            <a:r>
              <a:rPr lang="en-US" altLang="ko-KR" spc="-4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  <a:latin typeface="Yu Gothic UI" panose="020B0500000000000000" pitchFamily="34" charset="-128"/>
                <a:ea typeface="Yu Gothic UI" panose="020B0500000000000000" pitchFamily="34" charset="-128"/>
              </a:rPr>
              <a:t>Ⅴ. 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0B79F3"/>
                    </a:gs>
                  </a:gsLst>
                  <a:lin ang="5400000" scaled="0"/>
                </a:gradFill>
              </a:rPr>
              <a:t>요약 및 정리</a:t>
            </a:r>
          </a:p>
        </p:txBody>
      </p:sp>
      <p:sp>
        <p:nvSpPr>
          <p:cNvPr id="30" name="텍스트 개체 틀 2">
            <a:extLst>
              <a:ext uri="{FF2B5EF4-FFF2-40B4-BE49-F238E27FC236}">
                <a16:creationId xmlns:a16="http://schemas.microsoft.com/office/drawing/2014/main" id="{7E25C3F3-8AC5-485C-B2CC-21E6072D6B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278" y="380897"/>
            <a:ext cx="7116372" cy="138499"/>
          </a:xfrm>
        </p:spPr>
        <p:txBody>
          <a:bodyPr/>
          <a:lstStyle/>
          <a:p>
            <a:r>
              <a:rPr lang="ko-KR" altLang="en-US" dirty="0"/>
              <a:t>직장 내 성희롱 예방교육</a:t>
            </a:r>
            <a:endParaRPr lang="en-US" altLang="ko-KR" dirty="0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C39E33B7-F96A-470F-BB8D-0E8DADB3B6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23" r="25856"/>
          <a:stretch/>
        </p:blipFill>
        <p:spPr>
          <a:xfrm>
            <a:off x="0" y="1155700"/>
            <a:ext cx="9906000" cy="5702300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072CB5B3-8B3A-4A78-990D-68B5907A52AB}"/>
              </a:ext>
            </a:extLst>
          </p:cNvPr>
          <p:cNvGrpSpPr/>
          <p:nvPr/>
        </p:nvGrpSpPr>
        <p:grpSpPr>
          <a:xfrm>
            <a:off x="491857" y="1463407"/>
            <a:ext cx="8896618" cy="4861652"/>
            <a:chOff x="777607" y="1463407"/>
            <a:chExt cx="8896618" cy="4861652"/>
          </a:xfrm>
        </p:grpSpPr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659C3A77-EE23-4CF7-A5C8-B8D4FB2CCEA3}"/>
                </a:ext>
              </a:extLst>
            </p:cNvPr>
            <p:cNvGrpSpPr/>
            <p:nvPr/>
          </p:nvGrpSpPr>
          <p:grpSpPr>
            <a:xfrm>
              <a:off x="777607" y="1463407"/>
              <a:ext cx="8896618" cy="1013552"/>
              <a:chOff x="777607" y="1311007"/>
              <a:chExt cx="8896618" cy="1013552"/>
            </a:xfrm>
          </p:grpSpPr>
          <p:sp>
            <p:nvSpPr>
              <p:cNvPr id="27" name="사각형: 둥근 모서리 26">
                <a:extLst>
                  <a:ext uri="{FF2B5EF4-FFF2-40B4-BE49-F238E27FC236}">
                    <a16:creationId xmlns:a16="http://schemas.microsoft.com/office/drawing/2014/main" id="{3EBB427C-59F7-4E56-AB73-DF3340FBD035}"/>
                  </a:ext>
                </a:extLst>
              </p:cNvPr>
              <p:cNvSpPr/>
              <p:nvPr/>
            </p:nvSpPr>
            <p:spPr>
              <a:xfrm>
                <a:off x="777607" y="1311007"/>
                <a:ext cx="8896618" cy="1013552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100000">
                    <a:schemeClr val="bg1">
                      <a:lumMod val="95000"/>
                    </a:schemeClr>
                  </a:gs>
                  <a:gs pos="89000">
                    <a:schemeClr val="bg1"/>
                  </a:gs>
                </a:gsLst>
                <a:lin ang="13500000" scaled="1"/>
                <a:tileRect/>
              </a:gradFill>
              <a:ln w="12700">
                <a:solidFill>
                  <a:schemeClr val="bg1">
                    <a:lumMod val="75000"/>
                  </a:schemeClr>
                </a:solidFill>
              </a:ln>
              <a:effectLst>
                <a:outerShdw blurRad="139700" dist="1016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31C3CB4-5137-4101-B23A-48D4F22376CE}"/>
                  </a:ext>
                </a:extLst>
              </p:cNvPr>
              <p:cNvSpPr txBox="1"/>
              <p:nvPr/>
            </p:nvSpPr>
            <p:spPr>
              <a:xfrm>
                <a:off x="1600200" y="1556173"/>
                <a:ext cx="7457170" cy="52322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r>
                  <a:rPr lang="ko-KR" altLang="en-US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  <a:ea typeface="+mj-ea"/>
                  </a:rPr>
                  <a:t>직장 내 성희롱은 노동권과 인격권을 침해하는 대표적인 행위로써</a:t>
                </a:r>
                <a:r>
                  <a: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  <a:ea typeface="+mj-ea"/>
                  </a:rPr>
                  <a:t>, </a:t>
                </a:r>
                <a:r>
                  <a:rPr lang="ko-KR" altLang="en-US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  <a:ea typeface="+mj-ea"/>
                  </a:rPr>
                  <a:t>피해자 및 가해자를 </a:t>
                </a:r>
                <a:endParaRPr lang="en-US" altLang="ko-KR" sz="1700" b="1" kern="0" spc="-15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  <a:ea typeface="+mj-ea"/>
                </a:endParaRPr>
              </a:p>
              <a:p>
                <a:r>
                  <a:rPr lang="ko-KR" altLang="en-US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  <a:ea typeface="+mj-ea"/>
                  </a:rPr>
                  <a:t>비롯하여 기업에도 적지 않은 영향을 미칠 수 있으므로 적극 대응할 필요가 있다</a:t>
                </a:r>
                <a:r>
                  <a: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  <a:ea typeface="+mj-ea"/>
                  </a:rPr>
                  <a:t>.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AD6AFB3-C1A2-4E9A-B57C-54AF3D1CBC87}"/>
                  </a:ext>
                </a:extLst>
              </p:cNvPr>
              <p:cNvSpPr txBox="1"/>
              <p:nvPr/>
            </p:nvSpPr>
            <p:spPr>
              <a:xfrm>
                <a:off x="1080205" y="1571561"/>
                <a:ext cx="318998" cy="492443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/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3200" b="1" i="0" u="none" strike="noStrike" kern="0" cap="none" spc="-100" normalizeH="0" baseline="0" noProof="0" dirty="0">
                    <a:ln>
                      <a:noFill/>
                    </a:ln>
                    <a:gradFill>
                      <a:gsLst>
                        <a:gs pos="100000">
                          <a:srgbClr val="1248A8"/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16200000" scaled="1"/>
                    </a:gradFill>
                    <a:effectLst>
                      <a:outerShdw blurRad="50800" dist="38100" dir="2700000" algn="tl" rotWithShape="0">
                        <a:prstClr val="white">
                          <a:alpha val="73000"/>
                        </a:prstClr>
                      </a:outerShdw>
                    </a:effectLst>
                    <a:uLnTx/>
                    <a:uFillTx/>
                    <a:latin typeface="Century Gothic" panose="020B0502020202020204" pitchFamily="34" charset="0"/>
                    <a:ea typeface="맑은 고딕"/>
                    <a:cs typeface="+mn-cs"/>
                  </a:rPr>
                  <a:t>1.</a:t>
                </a:r>
                <a:endParaRPr kumimoji="0" lang="ko-KR" altLang="en-US" sz="3200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endParaRPr>
              </a:p>
            </p:txBody>
          </p:sp>
        </p:grp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39CD7977-03AB-45AD-B37D-BD4F09EF5FE8}"/>
                </a:ext>
              </a:extLst>
            </p:cNvPr>
            <p:cNvGrpSpPr/>
            <p:nvPr/>
          </p:nvGrpSpPr>
          <p:grpSpPr>
            <a:xfrm>
              <a:off x="777607" y="2746107"/>
              <a:ext cx="8896618" cy="1013552"/>
              <a:chOff x="777607" y="1311007"/>
              <a:chExt cx="8896618" cy="1013552"/>
            </a:xfrm>
          </p:grpSpPr>
          <p:sp>
            <p:nvSpPr>
              <p:cNvPr id="33" name="사각형: 둥근 모서리 32">
                <a:extLst>
                  <a:ext uri="{FF2B5EF4-FFF2-40B4-BE49-F238E27FC236}">
                    <a16:creationId xmlns:a16="http://schemas.microsoft.com/office/drawing/2014/main" id="{0B7E60AA-0810-4424-BB91-4D6F76BF6566}"/>
                  </a:ext>
                </a:extLst>
              </p:cNvPr>
              <p:cNvSpPr/>
              <p:nvPr/>
            </p:nvSpPr>
            <p:spPr>
              <a:xfrm>
                <a:off x="777607" y="1311007"/>
                <a:ext cx="8896618" cy="1013552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100000">
                    <a:schemeClr val="bg1">
                      <a:lumMod val="95000"/>
                    </a:schemeClr>
                  </a:gs>
                  <a:gs pos="89000">
                    <a:schemeClr val="bg1"/>
                  </a:gs>
                </a:gsLst>
                <a:lin ang="13500000" scaled="1"/>
                <a:tileRect/>
              </a:gradFill>
              <a:ln w="12700">
                <a:solidFill>
                  <a:schemeClr val="bg1">
                    <a:lumMod val="75000"/>
                  </a:schemeClr>
                </a:solidFill>
              </a:ln>
              <a:effectLst>
                <a:outerShdw blurRad="139700" dist="1016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562B21C4-9706-4592-9C02-E9BC94B4DFB7}"/>
                  </a:ext>
                </a:extLst>
              </p:cNvPr>
              <p:cNvSpPr txBox="1"/>
              <p:nvPr/>
            </p:nvSpPr>
            <p:spPr>
              <a:xfrm>
                <a:off x="1600200" y="1425368"/>
                <a:ext cx="6819174" cy="78483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r>
                  <a:rPr lang="ko-KR" altLang="en-US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직장 내 성희롱이 성립되기 위해서는 행위자 및 피해자 요건 외에 ▲업무관련성</a:t>
                </a:r>
                <a:r>
                  <a: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,</a:t>
                </a:r>
              </a:p>
              <a:p>
                <a:r>
                  <a: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▲ </a:t>
                </a:r>
                <a:r>
                  <a:rPr lang="ko-KR" altLang="en-US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성적 언동 또는 그 밖의 요구</a:t>
                </a:r>
                <a:r>
                  <a: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, ▲ </a:t>
                </a:r>
                <a:r>
                  <a:rPr lang="ko-KR" altLang="en-US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성적 굴욕감이나 혐오감 또는 근로조건</a:t>
                </a:r>
                <a:endParaRPr lang="en-US" altLang="ko-KR" sz="1700" b="1" kern="0" spc="-15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16200000" scaled="1"/>
                  </a:gradFill>
                  <a:latin typeface="Century Gothic" panose="020B0502020202020204" pitchFamily="34" charset="0"/>
                </a:endParaRPr>
              </a:p>
              <a:p>
                <a:r>
                  <a:rPr lang="ko-KR" altLang="en-US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 및 고용상</a:t>
                </a:r>
                <a:r>
                  <a: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 </a:t>
                </a:r>
                <a:r>
                  <a:rPr lang="ko-KR" altLang="en-US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불이익 등의 요건을 종합적으로 충족할 필요가 있다</a:t>
                </a:r>
                <a:r>
                  <a: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rPr>
                  <a:t>.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5B1CF97-A999-47FA-A074-3BAF05EC52AB}"/>
                  </a:ext>
                </a:extLst>
              </p:cNvPr>
              <p:cNvSpPr txBox="1"/>
              <p:nvPr/>
            </p:nvSpPr>
            <p:spPr>
              <a:xfrm>
                <a:off x="1080205" y="1571561"/>
                <a:ext cx="318998" cy="492443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spAutoFit/>
              </a:bodyPr>
              <a:lstStyle/>
              <a:p>
                <a:pPr marL="0" marR="0" lvl="0" indent="0" algn="ctr" defTabSz="4572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3200" b="1" i="0" u="none" strike="noStrike" kern="0" cap="none" spc="-100" normalizeH="0" baseline="0" noProof="0" dirty="0">
                    <a:ln>
                      <a:noFill/>
                    </a:ln>
                    <a:gradFill>
                      <a:gsLst>
                        <a:gs pos="100000">
                          <a:srgbClr val="1248A8"/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16200000" scaled="1"/>
                    </a:gradFill>
                    <a:effectLst>
                      <a:outerShdw blurRad="50800" dist="38100" dir="2700000" algn="tl" rotWithShape="0">
                        <a:prstClr val="white">
                          <a:alpha val="73000"/>
                        </a:prstClr>
                      </a:outerShdw>
                    </a:effectLst>
                    <a:uLnTx/>
                    <a:uFillTx/>
                    <a:latin typeface="Century Gothic" panose="020B0502020202020204" pitchFamily="34" charset="0"/>
                    <a:ea typeface="맑은 고딕"/>
                    <a:cs typeface="+mn-cs"/>
                  </a:rPr>
                  <a:t>2.</a:t>
                </a:r>
                <a:endParaRPr kumimoji="0" lang="ko-KR" altLang="en-US" sz="3200" b="1" i="0" u="none" strike="noStrike" kern="0" cap="none" spc="-100" normalizeH="0" baseline="0" noProof="0" dirty="0">
                  <a:ln>
                    <a:noFill/>
                  </a:ln>
                  <a:gradFill>
                    <a:gsLst>
                      <a:gs pos="100000">
                        <a:srgbClr val="1248A8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16200000" scaled="1"/>
                  </a:gradFill>
                  <a:effectLst>
                    <a:outerShdw blurRad="50800" dist="38100" dir="2700000" algn="tl" rotWithShape="0">
                      <a:prstClr val="white">
                        <a:alpha val="73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맑은 고딕"/>
                  <a:cs typeface="+mn-cs"/>
                </a:endParaRP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00C18F14-E53C-4845-92AD-D441DA062462}"/>
                </a:ext>
              </a:extLst>
            </p:cNvPr>
            <p:cNvGrpSpPr/>
            <p:nvPr/>
          </p:nvGrpSpPr>
          <p:grpSpPr>
            <a:xfrm>
              <a:off x="777607" y="4028807"/>
              <a:ext cx="8896618" cy="1013552"/>
              <a:chOff x="777607" y="4028807"/>
              <a:chExt cx="8896618" cy="1013552"/>
            </a:xfrm>
          </p:grpSpPr>
          <p:sp>
            <p:nvSpPr>
              <p:cNvPr id="36" name="사각형: 둥근 모서리 35">
                <a:extLst>
                  <a:ext uri="{FF2B5EF4-FFF2-40B4-BE49-F238E27FC236}">
                    <a16:creationId xmlns:a16="http://schemas.microsoft.com/office/drawing/2014/main" id="{C208AE4E-F986-4A2C-A64E-192DC692DBAB}"/>
                  </a:ext>
                </a:extLst>
              </p:cNvPr>
              <p:cNvSpPr/>
              <p:nvPr/>
            </p:nvSpPr>
            <p:spPr>
              <a:xfrm>
                <a:off x="777607" y="4028807"/>
                <a:ext cx="8896618" cy="1013552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100000">
                    <a:schemeClr val="bg1">
                      <a:lumMod val="95000"/>
                    </a:schemeClr>
                  </a:gs>
                  <a:gs pos="89000">
                    <a:schemeClr val="bg1"/>
                  </a:gs>
                </a:gsLst>
                <a:lin ang="13500000" scaled="1"/>
                <a:tileRect/>
              </a:gradFill>
              <a:ln w="12700">
                <a:solidFill>
                  <a:schemeClr val="bg1">
                    <a:lumMod val="75000"/>
                  </a:schemeClr>
                </a:solidFill>
              </a:ln>
              <a:effectLst>
                <a:outerShdw blurRad="139700" dist="1016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39" name="그룹 38">
                <a:extLst>
                  <a:ext uri="{FF2B5EF4-FFF2-40B4-BE49-F238E27FC236}">
                    <a16:creationId xmlns:a16="http://schemas.microsoft.com/office/drawing/2014/main" id="{83E6F1AA-245C-49E6-8030-475D61484FB3}"/>
                  </a:ext>
                </a:extLst>
              </p:cNvPr>
              <p:cNvGrpSpPr/>
              <p:nvPr/>
            </p:nvGrpSpPr>
            <p:grpSpPr>
              <a:xfrm>
                <a:off x="1080205" y="4273973"/>
                <a:ext cx="7223753" cy="523220"/>
                <a:chOff x="1080205" y="4223173"/>
                <a:chExt cx="7223753" cy="523220"/>
              </a:xfrm>
            </p:grpSpPr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5DDCEBF7-3B4D-44DB-90CD-0D85D46074C2}"/>
                    </a:ext>
                  </a:extLst>
                </p:cNvPr>
                <p:cNvSpPr txBox="1"/>
                <p:nvPr/>
              </p:nvSpPr>
              <p:spPr>
                <a:xfrm>
                  <a:off x="1600200" y="4223173"/>
                  <a:ext cx="6703758" cy="523220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/>
                <a:p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직장 내 성희롱을 판단할 때에는 </a:t>
                  </a:r>
                  <a:r>
                    <a:rPr lang="en-US" altLang="ko-KR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‘</a:t>
                  </a:r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성인지 </a:t>
                  </a:r>
                  <a:r>
                    <a:rPr lang="ko-KR" altLang="en-US" sz="1700" b="1" kern="0" spc="-150" dirty="0" err="1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감수성’을</a:t>
                  </a:r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 토대로</a:t>
                  </a:r>
                  <a:r>
                    <a:rPr lang="en-US" altLang="ko-KR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, </a:t>
                  </a:r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피해자의 관점에서 </a:t>
                  </a:r>
                  <a:endPara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endParaRPr>
                </a:p>
                <a:p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합리적으로 판단하여야 한다</a:t>
                  </a:r>
                  <a:r>
                    <a:rPr lang="en-US" altLang="ko-KR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.</a:t>
                  </a:r>
                </a:p>
              </p:txBody>
            </p:sp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FBA5E622-0405-4D92-803E-28FE1FA220DC}"/>
                    </a:ext>
                  </a:extLst>
                </p:cNvPr>
                <p:cNvSpPr txBox="1"/>
                <p:nvPr/>
              </p:nvSpPr>
              <p:spPr>
                <a:xfrm>
                  <a:off x="1080205" y="4238561"/>
                  <a:ext cx="318998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/>
                <a:p>
                  <a:pPr marL="0" marR="0" lvl="0" indent="0" algn="ctr" defTabSz="457200" rtl="0" eaLnBrk="1" fontAlgn="base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ko-KR" sz="3200" b="1" i="0" u="none" strike="noStrike" kern="0" cap="none" spc="-100" normalizeH="0" baseline="0" noProof="0" dirty="0">
                      <a:ln>
                        <a:noFill/>
                      </a:ln>
                      <a:gradFill>
                        <a:gsLst>
                          <a:gs pos="100000">
                            <a:srgbClr val="1248A8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16200000" scaled="1"/>
                      </a:gradFill>
                      <a:effectLst>
                        <a:outerShdw blurRad="50800" dist="38100" dir="2700000" algn="tl" rotWithShape="0">
                          <a:prstClr val="white">
                            <a:alpha val="73000"/>
                          </a:prstClr>
                        </a:outerShdw>
                      </a:effectLst>
                      <a:uLnTx/>
                      <a:uFillTx/>
                      <a:latin typeface="Century Gothic" panose="020B0502020202020204" pitchFamily="34" charset="0"/>
                      <a:ea typeface="맑은 고딕"/>
                      <a:cs typeface="+mn-cs"/>
                    </a:rPr>
                    <a:t>3.</a:t>
                  </a:r>
                  <a:endParaRPr kumimoji="0" lang="ko-KR" altLang="en-US" sz="3200" b="1" i="0" u="none" strike="noStrike" kern="0" cap="none" spc="-100" normalizeH="0" baseline="0" noProof="0" dirty="0">
                    <a:ln>
                      <a:noFill/>
                    </a:ln>
                    <a:gradFill>
                      <a:gsLst>
                        <a:gs pos="100000">
                          <a:srgbClr val="1248A8"/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16200000" scaled="1"/>
                    </a:gradFill>
                    <a:effectLst>
                      <a:outerShdw blurRad="50800" dist="38100" dir="2700000" algn="tl" rotWithShape="0">
                        <a:prstClr val="white">
                          <a:alpha val="73000"/>
                        </a:prstClr>
                      </a:outerShdw>
                    </a:effectLst>
                    <a:uLnTx/>
                    <a:uFillTx/>
                    <a:latin typeface="Century Gothic" panose="020B0502020202020204" pitchFamily="34" charset="0"/>
                    <a:ea typeface="맑은 고딕"/>
                    <a:cs typeface="+mn-cs"/>
                  </a:endParaRPr>
                </a:p>
              </p:txBody>
            </p:sp>
          </p:grp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BFB891C1-A1E9-4DDE-B3EC-856DBE377F81}"/>
                </a:ext>
              </a:extLst>
            </p:cNvPr>
            <p:cNvGrpSpPr/>
            <p:nvPr/>
          </p:nvGrpSpPr>
          <p:grpSpPr>
            <a:xfrm>
              <a:off x="777607" y="5311507"/>
              <a:ext cx="8896618" cy="1013552"/>
              <a:chOff x="777607" y="5311507"/>
              <a:chExt cx="8896618" cy="1013552"/>
            </a:xfrm>
          </p:grpSpPr>
          <p:sp>
            <p:nvSpPr>
              <p:cNvPr id="37" name="사각형: 둥근 모서리 36">
                <a:extLst>
                  <a:ext uri="{FF2B5EF4-FFF2-40B4-BE49-F238E27FC236}">
                    <a16:creationId xmlns:a16="http://schemas.microsoft.com/office/drawing/2014/main" id="{981D6A38-E0CB-441C-8DE6-6BFF5FFEA348}"/>
                  </a:ext>
                </a:extLst>
              </p:cNvPr>
              <p:cNvSpPr/>
              <p:nvPr/>
            </p:nvSpPr>
            <p:spPr>
              <a:xfrm>
                <a:off x="777607" y="5311507"/>
                <a:ext cx="8896618" cy="1013552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100000">
                    <a:schemeClr val="bg1">
                      <a:lumMod val="95000"/>
                    </a:schemeClr>
                  </a:gs>
                  <a:gs pos="89000">
                    <a:schemeClr val="bg1"/>
                  </a:gs>
                </a:gsLst>
                <a:lin ang="13500000" scaled="1"/>
                <a:tileRect/>
              </a:gradFill>
              <a:ln w="12700">
                <a:solidFill>
                  <a:schemeClr val="bg1">
                    <a:lumMod val="75000"/>
                  </a:schemeClr>
                </a:solidFill>
              </a:ln>
              <a:effectLst>
                <a:outerShdw blurRad="139700" dist="1016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42" name="그룹 41">
                <a:extLst>
                  <a:ext uri="{FF2B5EF4-FFF2-40B4-BE49-F238E27FC236}">
                    <a16:creationId xmlns:a16="http://schemas.microsoft.com/office/drawing/2014/main" id="{36C4B1C7-539C-4BF9-A7A4-4EA70894E23F}"/>
                  </a:ext>
                </a:extLst>
              </p:cNvPr>
              <p:cNvGrpSpPr/>
              <p:nvPr/>
            </p:nvGrpSpPr>
            <p:grpSpPr>
              <a:xfrm>
                <a:off x="1080205" y="5425869"/>
                <a:ext cx="6460724" cy="784830"/>
                <a:chOff x="1080205" y="5375069"/>
                <a:chExt cx="6460724" cy="784830"/>
              </a:xfrm>
            </p:grpSpPr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837F51F3-6A57-4F6D-9033-E64E66A1B99E}"/>
                    </a:ext>
                  </a:extLst>
                </p:cNvPr>
                <p:cNvSpPr txBox="1"/>
                <p:nvPr/>
              </p:nvSpPr>
              <p:spPr>
                <a:xfrm>
                  <a:off x="1600200" y="5375069"/>
                  <a:ext cx="5940729" cy="784830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/>
                <a:p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직장 내 성희롱에 대해서는 원칙적으로 사업장 단위의 구제 및 대응이</a:t>
                  </a:r>
                  <a:endPara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endParaRPr>
                </a:p>
                <a:p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이루어지고 있으나</a:t>
                  </a:r>
                  <a:r>
                    <a:rPr lang="en-US" altLang="ko-KR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, </a:t>
                  </a:r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그것이 충분하지 않을 경우에는 민</a:t>
                  </a:r>
                  <a:r>
                    <a:rPr lang="en-US" altLang="ko-KR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,</a:t>
                  </a:r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형사 소송 및 </a:t>
                  </a:r>
                  <a:endParaRPr lang="en-US" altLang="ko-KR" sz="1700" b="1" kern="0" spc="-150" dirty="0">
                    <a:gradFill>
                      <a:gsLst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16200000" scaled="1"/>
                    </a:gradFill>
                    <a:latin typeface="Century Gothic" panose="020B0502020202020204" pitchFamily="34" charset="0"/>
                  </a:endParaRPr>
                </a:p>
                <a:p>
                  <a:r>
                    <a:rPr lang="ko-KR" altLang="en-US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유관기관의 진정 등을 통해서도 구제받을 수 있다</a:t>
                  </a:r>
                  <a:r>
                    <a:rPr lang="en-US" altLang="ko-KR" sz="1700" b="1" kern="0" spc="-150" dirty="0">
                      <a:gradFill>
                        <a:gsLst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  <a:gs pos="100000">
                            <a:schemeClr val="tx1">
                              <a:lumMod val="85000"/>
                              <a:lumOff val="15000"/>
                            </a:schemeClr>
                          </a:gs>
                        </a:gsLst>
                        <a:lin ang="16200000" scaled="1"/>
                      </a:gradFill>
                      <a:latin typeface="Century Gothic" panose="020B0502020202020204" pitchFamily="34" charset="0"/>
                    </a:rPr>
                    <a:t>.</a:t>
                  </a:r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E271A88F-7D80-4BCA-ABF3-0D827068065E}"/>
                    </a:ext>
                  </a:extLst>
                </p:cNvPr>
                <p:cNvSpPr txBox="1"/>
                <p:nvPr/>
              </p:nvSpPr>
              <p:spPr>
                <a:xfrm>
                  <a:off x="1080205" y="5521261"/>
                  <a:ext cx="318998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>
                  <a:spAutoFit/>
                </a:bodyPr>
                <a:lstStyle/>
                <a:p>
                  <a:pPr marL="0" marR="0" lvl="0" indent="0" algn="ctr" defTabSz="457200" rtl="0" eaLnBrk="1" fontAlgn="base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ko-KR" sz="3200" b="1" i="0" u="none" strike="noStrike" kern="0" cap="none" spc="-100" normalizeH="0" baseline="0" noProof="0" dirty="0">
                      <a:ln>
                        <a:noFill/>
                      </a:ln>
                      <a:gradFill>
                        <a:gsLst>
                          <a:gs pos="100000">
                            <a:srgbClr val="1248A8"/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16200000" scaled="1"/>
                      </a:gradFill>
                      <a:effectLst>
                        <a:outerShdw blurRad="50800" dist="38100" dir="2700000" algn="tl" rotWithShape="0">
                          <a:prstClr val="white">
                            <a:alpha val="73000"/>
                          </a:prstClr>
                        </a:outerShdw>
                      </a:effectLst>
                      <a:uLnTx/>
                      <a:uFillTx/>
                      <a:latin typeface="Century Gothic" panose="020B0502020202020204" pitchFamily="34" charset="0"/>
                      <a:ea typeface="맑은 고딕"/>
                      <a:cs typeface="+mn-cs"/>
                    </a:rPr>
                    <a:t>4.</a:t>
                  </a:r>
                  <a:endParaRPr kumimoji="0" lang="ko-KR" altLang="en-US" sz="3200" b="1" i="0" u="none" strike="noStrike" kern="0" cap="none" spc="-100" normalizeH="0" baseline="0" noProof="0" dirty="0">
                    <a:ln>
                      <a:noFill/>
                    </a:ln>
                    <a:gradFill>
                      <a:gsLst>
                        <a:gs pos="100000">
                          <a:srgbClr val="1248A8"/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16200000" scaled="1"/>
                    </a:gradFill>
                    <a:effectLst>
                      <a:outerShdw blurRad="50800" dist="38100" dir="2700000" algn="tl" rotWithShape="0">
                        <a:prstClr val="white">
                          <a:alpha val="73000"/>
                        </a:prstClr>
                      </a:outerShdw>
                    </a:effectLst>
                    <a:uLnTx/>
                    <a:uFillTx/>
                    <a:latin typeface="Century Gothic" panose="020B0502020202020204" pitchFamily="34" charset="0"/>
                    <a:ea typeface="맑은 고딕"/>
                    <a:cs typeface="+mn-cs"/>
                  </a:endParaRPr>
                </a:p>
              </p:txBody>
            </p:sp>
          </p:grpSp>
        </p:grpSp>
      </p:grpSp>
      <p:sp>
        <p:nvSpPr>
          <p:cNvPr id="45" name="Slide Number Placeholder 5">
            <a:extLst>
              <a:ext uri="{FF2B5EF4-FFF2-40B4-BE49-F238E27FC236}">
                <a16:creationId xmlns:a16="http://schemas.microsoft.com/office/drawing/2014/main" id="{7A6D89A9-F9CC-463A-BB69-40B64C812A2A}"/>
              </a:ext>
            </a:extLst>
          </p:cNvPr>
          <p:cNvSpPr txBox="1">
            <a:spLocks/>
          </p:cNvSpPr>
          <p:nvPr/>
        </p:nvSpPr>
        <p:spPr>
          <a:xfrm>
            <a:off x="4872048" y="6615956"/>
            <a:ext cx="161904" cy="153888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85F9ED72-484E-4722-A3BA-6EB04958AF04}" type="slidenum">
              <a:rPr lang="ko-KR" altLang="en-US" sz="1000" smtClean="0">
                <a:gradFill>
                  <a:gsLst>
                    <a:gs pos="100000">
                      <a:schemeClr val="bg1">
                        <a:lumMod val="6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</a:rPr>
              <a:pPr algn="ctr"/>
              <a:t>34</a:t>
            </a:fld>
            <a:endParaRPr lang="ko-KR" altLang="en-US" sz="1000">
              <a:gradFill>
                <a:gsLst>
                  <a:gs pos="100000">
                    <a:schemeClr val="bg1">
                      <a:lumMod val="6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</a:endParaRPr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2CA9393C-2C10-42FF-9EE5-3C191B908E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839"/>
          <a:stretch/>
        </p:blipFill>
        <p:spPr>
          <a:xfrm>
            <a:off x="7410893" y="4538182"/>
            <a:ext cx="2433012" cy="231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022170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E8383066-7839-407F-9263-4926EBD8D7C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70860" y="4241275"/>
            <a:ext cx="1964280" cy="285674"/>
            <a:chOff x="1708" y="1954"/>
            <a:chExt cx="2826" cy="411"/>
          </a:xfrm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278A4757-80AB-43F2-80B0-8A8A24745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1" y="1959"/>
              <a:ext cx="117" cy="66"/>
            </a:xfrm>
            <a:custGeom>
              <a:avLst/>
              <a:gdLst>
                <a:gd name="T0" fmla="*/ 117 w 117"/>
                <a:gd name="T1" fmla="*/ 32 h 66"/>
                <a:gd name="T2" fmla="*/ 31 w 117"/>
                <a:gd name="T3" fmla="*/ 32 h 66"/>
                <a:gd name="T4" fmla="*/ 31 w 117"/>
                <a:gd name="T5" fmla="*/ 0 h 66"/>
                <a:gd name="T6" fmla="*/ 0 w 117"/>
                <a:gd name="T7" fmla="*/ 0 h 66"/>
                <a:gd name="T8" fmla="*/ 0 w 117"/>
                <a:gd name="T9" fmla="*/ 66 h 66"/>
                <a:gd name="T10" fmla="*/ 117 w 117"/>
                <a:gd name="T11" fmla="*/ 66 h 66"/>
                <a:gd name="T12" fmla="*/ 117 w 117"/>
                <a:gd name="T13" fmla="*/ 3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6">
                  <a:moveTo>
                    <a:pt x="117" y="32"/>
                  </a:moveTo>
                  <a:lnTo>
                    <a:pt x="31" y="32"/>
                  </a:lnTo>
                  <a:lnTo>
                    <a:pt x="31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7" y="66"/>
                  </a:lnTo>
                  <a:lnTo>
                    <a:pt x="117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B7CEA4BA-21EC-4AE4-B8B2-98F0B4CA7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" y="1991"/>
              <a:ext cx="74" cy="159"/>
            </a:xfrm>
            <a:custGeom>
              <a:avLst/>
              <a:gdLst>
                <a:gd name="T0" fmla="*/ 31 w 74"/>
                <a:gd name="T1" fmla="*/ 0 h 159"/>
                <a:gd name="T2" fmla="*/ 0 w 74"/>
                <a:gd name="T3" fmla="*/ 0 h 159"/>
                <a:gd name="T4" fmla="*/ 0 w 74"/>
                <a:gd name="T5" fmla="*/ 159 h 159"/>
                <a:gd name="T6" fmla="*/ 31 w 74"/>
                <a:gd name="T7" fmla="*/ 159 h 159"/>
                <a:gd name="T8" fmla="*/ 31 w 74"/>
                <a:gd name="T9" fmla="*/ 101 h 159"/>
                <a:gd name="T10" fmla="*/ 74 w 74"/>
                <a:gd name="T11" fmla="*/ 101 h 159"/>
                <a:gd name="T12" fmla="*/ 74 w 74"/>
                <a:gd name="T13" fmla="*/ 67 h 159"/>
                <a:gd name="T14" fmla="*/ 31 w 74"/>
                <a:gd name="T15" fmla="*/ 67 h 159"/>
                <a:gd name="T16" fmla="*/ 31 w 74"/>
                <a:gd name="T1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59">
                  <a:moveTo>
                    <a:pt x="31" y="0"/>
                  </a:moveTo>
                  <a:lnTo>
                    <a:pt x="0" y="0"/>
                  </a:lnTo>
                  <a:lnTo>
                    <a:pt x="0" y="159"/>
                  </a:lnTo>
                  <a:lnTo>
                    <a:pt x="31" y="159"/>
                  </a:lnTo>
                  <a:lnTo>
                    <a:pt x="31" y="101"/>
                  </a:lnTo>
                  <a:lnTo>
                    <a:pt x="74" y="101"/>
                  </a:lnTo>
                  <a:lnTo>
                    <a:pt x="74" y="67"/>
                  </a:lnTo>
                  <a:lnTo>
                    <a:pt x="31" y="67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4BCF76F4-DE5C-46A6-A1C6-1A7B7A0E41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61" y="2037"/>
              <a:ext cx="102" cy="104"/>
            </a:xfrm>
            <a:custGeom>
              <a:avLst/>
              <a:gdLst>
                <a:gd name="T0" fmla="*/ 21 w 43"/>
                <a:gd name="T1" fmla="*/ 43 h 43"/>
                <a:gd name="T2" fmla="*/ 43 w 43"/>
                <a:gd name="T3" fmla="*/ 22 h 43"/>
                <a:gd name="T4" fmla="*/ 21 w 43"/>
                <a:gd name="T5" fmla="*/ 0 h 43"/>
                <a:gd name="T6" fmla="*/ 0 w 43"/>
                <a:gd name="T7" fmla="*/ 22 h 43"/>
                <a:gd name="T8" fmla="*/ 21 w 43"/>
                <a:gd name="T9" fmla="*/ 43 h 43"/>
                <a:gd name="T10" fmla="*/ 21 w 43"/>
                <a:gd name="T11" fmla="*/ 13 h 43"/>
                <a:gd name="T12" fmla="*/ 30 w 43"/>
                <a:gd name="T13" fmla="*/ 22 h 43"/>
                <a:gd name="T14" fmla="*/ 21 w 43"/>
                <a:gd name="T15" fmla="*/ 30 h 43"/>
                <a:gd name="T16" fmla="*/ 13 w 43"/>
                <a:gd name="T17" fmla="*/ 22 h 43"/>
                <a:gd name="T18" fmla="*/ 21 w 43"/>
                <a:gd name="T1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33" y="43"/>
                    <a:pt x="43" y="34"/>
                    <a:pt x="43" y="22"/>
                  </a:cubicBezTo>
                  <a:cubicBezTo>
                    <a:pt x="43" y="10"/>
                    <a:pt x="33" y="0"/>
                    <a:pt x="21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3"/>
                    <a:pt x="21" y="43"/>
                  </a:cubicBezTo>
                  <a:close/>
                  <a:moveTo>
                    <a:pt x="21" y="13"/>
                  </a:moveTo>
                  <a:cubicBezTo>
                    <a:pt x="26" y="13"/>
                    <a:pt x="30" y="17"/>
                    <a:pt x="30" y="22"/>
                  </a:cubicBezTo>
                  <a:cubicBezTo>
                    <a:pt x="30" y="26"/>
                    <a:pt x="26" y="30"/>
                    <a:pt x="21" y="30"/>
                  </a:cubicBezTo>
                  <a:cubicBezTo>
                    <a:pt x="17" y="30"/>
                    <a:pt x="13" y="26"/>
                    <a:pt x="13" y="22"/>
                  </a:cubicBezTo>
                  <a:cubicBezTo>
                    <a:pt x="13" y="17"/>
                    <a:pt x="17" y="13"/>
                    <a:pt x="21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506F08B2-3662-4E44-B549-F290B759F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153"/>
              <a:ext cx="169" cy="70"/>
            </a:xfrm>
            <a:custGeom>
              <a:avLst/>
              <a:gdLst>
                <a:gd name="T0" fmla="*/ 34 w 169"/>
                <a:gd name="T1" fmla="*/ 0 h 70"/>
                <a:gd name="T2" fmla="*/ 0 w 169"/>
                <a:gd name="T3" fmla="*/ 0 h 70"/>
                <a:gd name="T4" fmla="*/ 0 w 169"/>
                <a:gd name="T5" fmla="*/ 70 h 70"/>
                <a:gd name="T6" fmla="*/ 169 w 169"/>
                <a:gd name="T7" fmla="*/ 70 h 70"/>
                <a:gd name="T8" fmla="*/ 169 w 169"/>
                <a:gd name="T9" fmla="*/ 38 h 70"/>
                <a:gd name="T10" fmla="*/ 34 w 169"/>
                <a:gd name="T11" fmla="*/ 38 h 70"/>
                <a:gd name="T12" fmla="*/ 34 w 169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70">
                  <a:moveTo>
                    <a:pt x="3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169" y="70"/>
                  </a:lnTo>
                  <a:lnTo>
                    <a:pt x="169" y="38"/>
                  </a:lnTo>
                  <a:lnTo>
                    <a:pt x="34" y="3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62FF42EC-29DE-47F1-90FC-EF0693E112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" y="2104"/>
              <a:ext cx="197" cy="107"/>
            </a:xfrm>
            <a:custGeom>
              <a:avLst/>
              <a:gdLst>
                <a:gd name="T0" fmla="*/ 107 w 197"/>
                <a:gd name="T1" fmla="*/ 0 h 107"/>
                <a:gd name="T2" fmla="*/ 73 w 197"/>
                <a:gd name="T3" fmla="*/ 0 h 107"/>
                <a:gd name="T4" fmla="*/ 73 w 197"/>
                <a:gd name="T5" fmla="*/ 75 h 107"/>
                <a:gd name="T6" fmla="*/ 0 w 197"/>
                <a:gd name="T7" fmla="*/ 75 h 107"/>
                <a:gd name="T8" fmla="*/ 0 w 197"/>
                <a:gd name="T9" fmla="*/ 107 h 107"/>
                <a:gd name="T10" fmla="*/ 197 w 197"/>
                <a:gd name="T11" fmla="*/ 107 h 107"/>
                <a:gd name="T12" fmla="*/ 197 w 197"/>
                <a:gd name="T13" fmla="*/ 75 h 107"/>
                <a:gd name="T14" fmla="*/ 107 w 197"/>
                <a:gd name="T15" fmla="*/ 75 h 107"/>
                <a:gd name="T16" fmla="*/ 107 w 19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07">
                  <a:moveTo>
                    <a:pt x="107" y="0"/>
                  </a:moveTo>
                  <a:lnTo>
                    <a:pt x="73" y="0"/>
                  </a:lnTo>
                  <a:lnTo>
                    <a:pt x="73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197" y="107"/>
                  </a:lnTo>
                  <a:lnTo>
                    <a:pt x="197" y="75"/>
                  </a:lnTo>
                  <a:lnTo>
                    <a:pt x="107" y="75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4E39574-65CD-41F5-BCB4-F080CF1B4E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9" y="2000"/>
              <a:ext cx="173" cy="141"/>
            </a:xfrm>
            <a:custGeom>
              <a:avLst/>
              <a:gdLst>
                <a:gd name="T0" fmla="*/ 142 w 173"/>
                <a:gd name="T1" fmla="*/ 141 h 141"/>
                <a:gd name="T2" fmla="*/ 173 w 173"/>
                <a:gd name="T3" fmla="*/ 141 h 141"/>
                <a:gd name="T4" fmla="*/ 173 w 173"/>
                <a:gd name="T5" fmla="*/ 0 h 141"/>
                <a:gd name="T6" fmla="*/ 0 w 173"/>
                <a:gd name="T7" fmla="*/ 0 h 141"/>
                <a:gd name="T8" fmla="*/ 0 w 173"/>
                <a:gd name="T9" fmla="*/ 32 h 141"/>
                <a:gd name="T10" fmla="*/ 142 w 173"/>
                <a:gd name="T11" fmla="*/ 32 h 141"/>
                <a:gd name="T12" fmla="*/ 142 w 173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3" h="141">
                  <a:moveTo>
                    <a:pt x="142" y="141"/>
                  </a:moveTo>
                  <a:lnTo>
                    <a:pt x="173" y="141"/>
                  </a:lnTo>
                  <a:lnTo>
                    <a:pt x="173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42" y="32"/>
                  </a:lnTo>
                  <a:lnTo>
                    <a:pt x="142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F03C4AAC-A6A4-47CE-B285-57A78DF149D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83"/>
              <a:ext cx="185" cy="135"/>
            </a:xfrm>
            <a:custGeom>
              <a:avLst/>
              <a:gdLst>
                <a:gd name="T0" fmla="*/ 0 w 185"/>
                <a:gd name="T1" fmla="*/ 33 h 135"/>
                <a:gd name="T2" fmla="*/ 71 w 185"/>
                <a:gd name="T3" fmla="*/ 33 h 135"/>
                <a:gd name="T4" fmla="*/ 71 w 185"/>
                <a:gd name="T5" fmla="*/ 50 h 135"/>
                <a:gd name="T6" fmla="*/ 0 w 185"/>
                <a:gd name="T7" fmla="*/ 50 h 135"/>
                <a:gd name="T8" fmla="*/ 0 w 185"/>
                <a:gd name="T9" fmla="*/ 84 h 135"/>
                <a:gd name="T10" fmla="*/ 152 w 185"/>
                <a:gd name="T11" fmla="*/ 84 h 135"/>
                <a:gd name="T12" fmla="*/ 152 w 185"/>
                <a:gd name="T13" fmla="*/ 135 h 135"/>
                <a:gd name="T14" fmla="*/ 185 w 185"/>
                <a:gd name="T15" fmla="*/ 135 h 135"/>
                <a:gd name="T16" fmla="*/ 185 w 185"/>
                <a:gd name="T17" fmla="*/ 50 h 135"/>
                <a:gd name="T18" fmla="*/ 102 w 185"/>
                <a:gd name="T19" fmla="*/ 50 h 135"/>
                <a:gd name="T20" fmla="*/ 102 w 185"/>
                <a:gd name="T21" fmla="*/ 33 h 135"/>
                <a:gd name="T22" fmla="*/ 185 w 185"/>
                <a:gd name="T23" fmla="*/ 33 h 135"/>
                <a:gd name="T24" fmla="*/ 185 w 185"/>
                <a:gd name="T25" fmla="*/ 0 h 135"/>
                <a:gd name="T26" fmla="*/ 0 w 185"/>
                <a:gd name="T27" fmla="*/ 0 h 135"/>
                <a:gd name="T28" fmla="*/ 0 w 185"/>
                <a:gd name="T29" fmla="*/ 3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5" h="135">
                  <a:moveTo>
                    <a:pt x="0" y="33"/>
                  </a:moveTo>
                  <a:lnTo>
                    <a:pt x="71" y="33"/>
                  </a:lnTo>
                  <a:lnTo>
                    <a:pt x="71" y="50"/>
                  </a:lnTo>
                  <a:lnTo>
                    <a:pt x="0" y="50"/>
                  </a:lnTo>
                  <a:lnTo>
                    <a:pt x="0" y="84"/>
                  </a:lnTo>
                  <a:lnTo>
                    <a:pt x="152" y="84"/>
                  </a:lnTo>
                  <a:lnTo>
                    <a:pt x="152" y="135"/>
                  </a:lnTo>
                  <a:lnTo>
                    <a:pt x="185" y="135"/>
                  </a:lnTo>
                  <a:lnTo>
                    <a:pt x="185" y="50"/>
                  </a:lnTo>
                  <a:lnTo>
                    <a:pt x="102" y="50"/>
                  </a:lnTo>
                  <a:lnTo>
                    <a:pt x="102" y="33"/>
                  </a:lnTo>
                  <a:lnTo>
                    <a:pt x="185" y="3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B07A89C2-D561-4518-A02E-CC02DACAA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00"/>
              <a:ext cx="185" cy="73"/>
            </a:xfrm>
            <a:custGeom>
              <a:avLst/>
              <a:gdLst>
                <a:gd name="T0" fmla="*/ 0 w 185"/>
                <a:gd name="T1" fmla="*/ 32 h 73"/>
                <a:gd name="T2" fmla="*/ 152 w 185"/>
                <a:gd name="T3" fmla="*/ 32 h 73"/>
                <a:gd name="T4" fmla="*/ 152 w 185"/>
                <a:gd name="T5" fmla="*/ 73 h 73"/>
                <a:gd name="T6" fmla="*/ 185 w 185"/>
                <a:gd name="T7" fmla="*/ 73 h 73"/>
                <a:gd name="T8" fmla="*/ 185 w 185"/>
                <a:gd name="T9" fmla="*/ 0 h 73"/>
                <a:gd name="T10" fmla="*/ 0 w 185"/>
                <a:gd name="T11" fmla="*/ 0 h 73"/>
                <a:gd name="T12" fmla="*/ 0 w 185"/>
                <a:gd name="T13" fmla="*/ 3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73">
                  <a:moveTo>
                    <a:pt x="0" y="32"/>
                  </a:moveTo>
                  <a:lnTo>
                    <a:pt x="152" y="32"/>
                  </a:lnTo>
                  <a:lnTo>
                    <a:pt x="152" y="73"/>
                  </a:lnTo>
                  <a:lnTo>
                    <a:pt x="185" y="7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39AF30CC-CDD4-4193-A64C-26F2FFB91D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" y="2104"/>
              <a:ext cx="200" cy="107"/>
            </a:xfrm>
            <a:custGeom>
              <a:avLst/>
              <a:gdLst>
                <a:gd name="T0" fmla="*/ 133 w 200"/>
                <a:gd name="T1" fmla="*/ 0 h 107"/>
                <a:gd name="T2" fmla="*/ 102 w 200"/>
                <a:gd name="T3" fmla="*/ 0 h 107"/>
                <a:gd name="T4" fmla="*/ 102 w 200"/>
                <a:gd name="T5" fmla="*/ 75 h 107"/>
                <a:gd name="T6" fmla="*/ 71 w 200"/>
                <a:gd name="T7" fmla="*/ 75 h 107"/>
                <a:gd name="T8" fmla="*/ 71 w 200"/>
                <a:gd name="T9" fmla="*/ 0 h 107"/>
                <a:gd name="T10" fmla="*/ 40 w 200"/>
                <a:gd name="T11" fmla="*/ 0 h 107"/>
                <a:gd name="T12" fmla="*/ 40 w 200"/>
                <a:gd name="T13" fmla="*/ 75 h 107"/>
                <a:gd name="T14" fmla="*/ 0 w 200"/>
                <a:gd name="T15" fmla="*/ 75 h 107"/>
                <a:gd name="T16" fmla="*/ 0 w 200"/>
                <a:gd name="T17" fmla="*/ 107 h 107"/>
                <a:gd name="T18" fmla="*/ 200 w 200"/>
                <a:gd name="T19" fmla="*/ 107 h 107"/>
                <a:gd name="T20" fmla="*/ 200 w 200"/>
                <a:gd name="T21" fmla="*/ 75 h 107"/>
                <a:gd name="T22" fmla="*/ 133 w 200"/>
                <a:gd name="T23" fmla="*/ 75 h 107"/>
                <a:gd name="T24" fmla="*/ 133 w 200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0" h="107">
                  <a:moveTo>
                    <a:pt x="133" y="0"/>
                  </a:moveTo>
                  <a:lnTo>
                    <a:pt x="102" y="0"/>
                  </a:lnTo>
                  <a:lnTo>
                    <a:pt x="102" y="75"/>
                  </a:lnTo>
                  <a:lnTo>
                    <a:pt x="71" y="75"/>
                  </a:lnTo>
                  <a:lnTo>
                    <a:pt x="71" y="0"/>
                  </a:lnTo>
                  <a:lnTo>
                    <a:pt x="40" y="0"/>
                  </a:lnTo>
                  <a:lnTo>
                    <a:pt x="40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200" y="107"/>
                  </a:lnTo>
                  <a:lnTo>
                    <a:pt x="200" y="75"/>
                  </a:lnTo>
                  <a:lnTo>
                    <a:pt x="133" y="75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F5AEB3FE-3CA1-40B7-8242-1FB8FDEE9B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1" y="2000"/>
              <a:ext cx="164" cy="141"/>
            </a:xfrm>
            <a:custGeom>
              <a:avLst/>
              <a:gdLst>
                <a:gd name="T0" fmla="*/ 133 w 164"/>
                <a:gd name="T1" fmla="*/ 141 h 141"/>
                <a:gd name="T2" fmla="*/ 164 w 164"/>
                <a:gd name="T3" fmla="*/ 141 h 141"/>
                <a:gd name="T4" fmla="*/ 164 w 164"/>
                <a:gd name="T5" fmla="*/ 0 h 141"/>
                <a:gd name="T6" fmla="*/ 0 w 164"/>
                <a:gd name="T7" fmla="*/ 0 h 141"/>
                <a:gd name="T8" fmla="*/ 0 w 164"/>
                <a:gd name="T9" fmla="*/ 32 h 141"/>
                <a:gd name="T10" fmla="*/ 133 w 164"/>
                <a:gd name="T11" fmla="*/ 32 h 141"/>
                <a:gd name="T12" fmla="*/ 133 w 164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41">
                  <a:moveTo>
                    <a:pt x="133" y="141"/>
                  </a:moveTo>
                  <a:lnTo>
                    <a:pt x="164" y="141"/>
                  </a:lnTo>
                  <a:lnTo>
                    <a:pt x="164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3" y="32"/>
                  </a:lnTo>
                  <a:lnTo>
                    <a:pt x="133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E1488331-A371-4C82-8D1B-B471CC8CE2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1" y="2000"/>
              <a:ext cx="197" cy="211"/>
            </a:xfrm>
            <a:custGeom>
              <a:avLst/>
              <a:gdLst>
                <a:gd name="T0" fmla="*/ 114 w 197"/>
                <a:gd name="T1" fmla="*/ 124 h 211"/>
                <a:gd name="T2" fmla="*/ 185 w 197"/>
                <a:gd name="T3" fmla="*/ 124 h 211"/>
                <a:gd name="T4" fmla="*/ 185 w 197"/>
                <a:gd name="T5" fmla="*/ 92 h 211"/>
                <a:gd name="T6" fmla="*/ 45 w 197"/>
                <a:gd name="T7" fmla="*/ 92 h 211"/>
                <a:gd name="T8" fmla="*/ 45 w 197"/>
                <a:gd name="T9" fmla="*/ 0 h 211"/>
                <a:gd name="T10" fmla="*/ 12 w 197"/>
                <a:gd name="T11" fmla="*/ 0 h 211"/>
                <a:gd name="T12" fmla="*/ 12 w 197"/>
                <a:gd name="T13" fmla="*/ 124 h 211"/>
                <a:gd name="T14" fmla="*/ 83 w 197"/>
                <a:gd name="T15" fmla="*/ 124 h 211"/>
                <a:gd name="T16" fmla="*/ 83 w 197"/>
                <a:gd name="T17" fmla="*/ 179 h 211"/>
                <a:gd name="T18" fmla="*/ 0 w 197"/>
                <a:gd name="T19" fmla="*/ 179 h 211"/>
                <a:gd name="T20" fmla="*/ 0 w 197"/>
                <a:gd name="T21" fmla="*/ 211 h 211"/>
                <a:gd name="T22" fmla="*/ 197 w 197"/>
                <a:gd name="T23" fmla="*/ 211 h 211"/>
                <a:gd name="T24" fmla="*/ 197 w 197"/>
                <a:gd name="T25" fmla="*/ 179 h 211"/>
                <a:gd name="T26" fmla="*/ 114 w 197"/>
                <a:gd name="T27" fmla="*/ 179 h 211"/>
                <a:gd name="T28" fmla="*/ 114 w 197"/>
                <a:gd name="T29" fmla="*/ 12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7" h="211">
                  <a:moveTo>
                    <a:pt x="114" y="124"/>
                  </a:moveTo>
                  <a:lnTo>
                    <a:pt x="185" y="124"/>
                  </a:lnTo>
                  <a:lnTo>
                    <a:pt x="185" y="92"/>
                  </a:lnTo>
                  <a:lnTo>
                    <a:pt x="45" y="92"/>
                  </a:lnTo>
                  <a:lnTo>
                    <a:pt x="45" y="0"/>
                  </a:lnTo>
                  <a:lnTo>
                    <a:pt x="12" y="0"/>
                  </a:lnTo>
                  <a:lnTo>
                    <a:pt x="12" y="124"/>
                  </a:lnTo>
                  <a:lnTo>
                    <a:pt x="83" y="124"/>
                  </a:lnTo>
                  <a:lnTo>
                    <a:pt x="83" y="179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197" y="211"/>
                  </a:lnTo>
                  <a:lnTo>
                    <a:pt x="197" y="179"/>
                  </a:lnTo>
                  <a:lnTo>
                    <a:pt x="114" y="179"/>
                  </a:lnTo>
                  <a:lnTo>
                    <a:pt x="11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82B5DCA0-9E96-4D5F-9872-B8B3CD6299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16" y="2099"/>
              <a:ext cx="197" cy="141"/>
            </a:xfrm>
            <a:custGeom>
              <a:avLst/>
              <a:gdLst>
                <a:gd name="T0" fmla="*/ 0 w 197"/>
                <a:gd name="T1" fmla="*/ 34 h 141"/>
                <a:gd name="T2" fmla="*/ 48 w 197"/>
                <a:gd name="T3" fmla="*/ 34 h 141"/>
                <a:gd name="T4" fmla="*/ 48 w 197"/>
                <a:gd name="T5" fmla="*/ 56 h 141"/>
                <a:gd name="T6" fmla="*/ 10 w 197"/>
                <a:gd name="T7" fmla="*/ 56 h 141"/>
                <a:gd name="T8" fmla="*/ 10 w 197"/>
                <a:gd name="T9" fmla="*/ 90 h 141"/>
                <a:gd name="T10" fmla="*/ 159 w 197"/>
                <a:gd name="T11" fmla="*/ 90 h 141"/>
                <a:gd name="T12" fmla="*/ 159 w 197"/>
                <a:gd name="T13" fmla="*/ 141 h 141"/>
                <a:gd name="T14" fmla="*/ 190 w 197"/>
                <a:gd name="T15" fmla="*/ 141 h 141"/>
                <a:gd name="T16" fmla="*/ 190 w 197"/>
                <a:gd name="T17" fmla="*/ 56 h 141"/>
                <a:gd name="T18" fmla="*/ 150 w 197"/>
                <a:gd name="T19" fmla="*/ 56 h 141"/>
                <a:gd name="T20" fmla="*/ 150 w 197"/>
                <a:gd name="T21" fmla="*/ 34 h 141"/>
                <a:gd name="T22" fmla="*/ 197 w 197"/>
                <a:gd name="T23" fmla="*/ 34 h 141"/>
                <a:gd name="T24" fmla="*/ 197 w 197"/>
                <a:gd name="T25" fmla="*/ 0 h 141"/>
                <a:gd name="T26" fmla="*/ 0 w 197"/>
                <a:gd name="T27" fmla="*/ 0 h 141"/>
                <a:gd name="T28" fmla="*/ 0 w 197"/>
                <a:gd name="T29" fmla="*/ 34 h 141"/>
                <a:gd name="T30" fmla="*/ 81 w 197"/>
                <a:gd name="T31" fmla="*/ 34 h 141"/>
                <a:gd name="T32" fmla="*/ 119 w 197"/>
                <a:gd name="T33" fmla="*/ 34 h 141"/>
                <a:gd name="T34" fmla="*/ 119 w 197"/>
                <a:gd name="T35" fmla="*/ 56 h 141"/>
                <a:gd name="T36" fmla="*/ 81 w 197"/>
                <a:gd name="T37" fmla="*/ 56 h 141"/>
                <a:gd name="T38" fmla="*/ 81 w 197"/>
                <a:gd name="T39" fmla="*/ 3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7" h="141">
                  <a:moveTo>
                    <a:pt x="0" y="34"/>
                  </a:moveTo>
                  <a:lnTo>
                    <a:pt x="48" y="34"/>
                  </a:lnTo>
                  <a:lnTo>
                    <a:pt x="48" y="56"/>
                  </a:lnTo>
                  <a:lnTo>
                    <a:pt x="10" y="56"/>
                  </a:lnTo>
                  <a:lnTo>
                    <a:pt x="10" y="90"/>
                  </a:lnTo>
                  <a:lnTo>
                    <a:pt x="159" y="90"/>
                  </a:lnTo>
                  <a:lnTo>
                    <a:pt x="159" y="141"/>
                  </a:lnTo>
                  <a:lnTo>
                    <a:pt x="190" y="141"/>
                  </a:lnTo>
                  <a:lnTo>
                    <a:pt x="190" y="56"/>
                  </a:lnTo>
                  <a:lnTo>
                    <a:pt x="150" y="56"/>
                  </a:lnTo>
                  <a:lnTo>
                    <a:pt x="150" y="34"/>
                  </a:lnTo>
                  <a:lnTo>
                    <a:pt x="197" y="34"/>
                  </a:lnTo>
                  <a:lnTo>
                    <a:pt x="197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81" y="34"/>
                  </a:moveTo>
                  <a:lnTo>
                    <a:pt x="119" y="34"/>
                  </a:lnTo>
                  <a:lnTo>
                    <a:pt x="119" y="56"/>
                  </a:lnTo>
                  <a:lnTo>
                    <a:pt x="81" y="56"/>
                  </a:lnTo>
                  <a:lnTo>
                    <a:pt x="81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005BC9A4-AE11-4E3F-92E2-140D89E324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9" y="1976"/>
              <a:ext cx="114" cy="116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13 h 48"/>
                <a:gd name="T12" fmla="*/ 35 w 48"/>
                <a:gd name="T13" fmla="*/ 24 h 48"/>
                <a:gd name="T14" fmla="*/ 24 w 48"/>
                <a:gd name="T15" fmla="*/ 34 h 48"/>
                <a:gd name="T16" fmla="*/ 13 w 48"/>
                <a:gd name="T17" fmla="*/ 24 h 48"/>
                <a:gd name="T18" fmla="*/ 24 w 48"/>
                <a:gd name="T1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7" y="48"/>
                    <a:pt x="48" y="37"/>
                    <a:pt x="48" y="24"/>
                  </a:cubicBezTo>
                  <a:cubicBezTo>
                    <a:pt x="48" y="10"/>
                    <a:pt x="37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13"/>
                  </a:move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4"/>
                    <a:pt x="24" y="34"/>
                  </a:cubicBezTo>
                  <a:cubicBezTo>
                    <a:pt x="18" y="34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B85FAD77-8232-4870-8EFA-6121E3C907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34" y="2141"/>
              <a:ext cx="114" cy="11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35 h 48"/>
                <a:gd name="T12" fmla="*/ 13 w 48"/>
                <a:gd name="T13" fmla="*/ 24 h 48"/>
                <a:gd name="T14" fmla="*/ 24 w 48"/>
                <a:gd name="T15" fmla="*/ 13 h 48"/>
                <a:gd name="T16" fmla="*/ 35 w 48"/>
                <a:gd name="T17" fmla="*/ 24 h 48"/>
                <a:gd name="T18" fmla="*/ 24 w 48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35"/>
                  </a:moveTo>
                  <a:cubicBezTo>
                    <a:pt x="18" y="35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4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A99D09BF-C8DF-4705-A51B-D6FFAD2B535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2" y="2000"/>
              <a:ext cx="183" cy="133"/>
            </a:xfrm>
            <a:custGeom>
              <a:avLst/>
              <a:gdLst>
                <a:gd name="T0" fmla="*/ 0 w 183"/>
                <a:gd name="T1" fmla="*/ 85 h 133"/>
                <a:gd name="T2" fmla="*/ 76 w 183"/>
                <a:gd name="T3" fmla="*/ 85 h 133"/>
                <a:gd name="T4" fmla="*/ 76 w 183"/>
                <a:gd name="T5" fmla="*/ 102 h 133"/>
                <a:gd name="T6" fmla="*/ 0 w 183"/>
                <a:gd name="T7" fmla="*/ 102 h 133"/>
                <a:gd name="T8" fmla="*/ 0 w 183"/>
                <a:gd name="T9" fmla="*/ 133 h 133"/>
                <a:gd name="T10" fmla="*/ 183 w 183"/>
                <a:gd name="T11" fmla="*/ 133 h 133"/>
                <a:gd name="T12" fmla="*/ 183 w 183"/>
                <a:gd name="T13" fmla="*/ 102 h 133"/>
                <a:gd name="T14" fmla="*/ 107 w 183"/>
                <a:gd name="T15" fmla="*/ 102 h 133"/>
                <a:gd name="T16" fmla="*/ 107 w 183"/>
                <a:gd name="T17" fmla="*/ 85 h 133"/>
                <a:gd name="T18" fmla="*/ 183 w 183"/>
                <a:gd name="T19" fmla="*/ 85 h 133"/>
                <a:gd name="T20" fmla="*/ 183 w 183"/>
                <a:gd name="T21" fmla="*/ 51 h 133"/>
                <a:gd name="T22" fmla="*/ 33 w 183"/>
                <a:gd name="T23" fmla="*/ 51 h 133"/>
                <a:gd name="T24" fmla="*/ 33 w 183"/>
                <a:gd name="T25" fmla="*/ 32 h 133"/>
                <a:gd name="T26" fmla="*/ 183 w 183"/>
                <a:gd name="T27" fmla="*/ 32 h 133"/>
                <a:gd name="T28" fmla="*/ 183 w 183"/>
                <a:gd name="T29" fmla="*/ 0 h 133"/>
                <a:gd name="T30" fmla="*/ 0 w 183"/>
                <a:gd name="T31" fmla="*/ 0 h 133"/>
                <a:gd name="T32" fmla="*/ 0 w 183"/>
                <a:gd name="T33" fmla="*/ 85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3" h="133">
                  <a:moveTo>
                    <a:pt x="0" y="85"/>
                  </a:moveTo>
                  <a:lnTo>
                    <a:pt x="76" y="85"/>
                  </a:lnTo>
                  <a:lnTo>
                    <a:pt x="76" y="102"/>
                  </a:lnTo>
                  <a:lnTo>
                    <a:pt x="0" y="102"/>
                  </a:lnTo>
                  <a:lnTo>
                    <a:pt x="0" y="133"/>
                  </a:lnTo>
                  <a:lnTo>
                    <a:pt x="183" y="133"/>
                  </a:lnTo>
                  <a:lnTo>
                    <a:pt x="183" y="102"/>
                  </a:lnTo>
                  <a:lnTo>
                    <a:pt x="107" y="102"/>
                  </a:lnTo>
                  <a:lnTo>
                    <a:pt x="107" y="85"/>
                  </a:lnTo>
                  <a:lnTo>
                    <a:pt x="183" y="85"/>
                  </a:lnTo>
                  <a:lnTo>
                    <a:pt x="183" y="51"/>
                  </a:lnTo>
                  <a:lnTo>
                    <a:pt x="33" y="51"/>
                  </a:lnTo>
                  <a:lnTo>
                    <a:pt x="33" y="32"/>
                  </a:lnTo>
                  <a:lnTo>
                    <a:pt x="183" y="32"/>
                  </a:lnTo>
                  <a:lnTo>
                    <a:pt x="183" y="0"/>
                  </a:lnTo>
                  <a:lnTo>
                    <a:pt x="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28DD251E-14D0-4879-A0F7-C531DD7D66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45" y="2141"/>
              <a:ext cx="117" cy="116"/>
            </a:xfrm>
            <a:custGeom>
              <a:avLst/>
              <a:gdLst>
                <a:gd name="T0" fmla="*/ 25 w 49"/>
                <a:gd name="T1" fmla="*/ 0 h 48"/>
                <a:gd name="T2" fmla="*/ 0 w 49"/>
                <a:gd name="T3" fmla="*/ 24 h 48"/>
                <a:gd name="T4" fmla="*/ 25 w 49"/>
                <a:gd name="T5" fmla="*/ 48 h 48"/>
                <a:gd name="T6" fmla="*/ 49 w 49"/>
                <a:gd name="T7" fmla="*/ 24 h 48"/>
                <a:gd name="T8" fmla="*/ 25 w 49"/>
                <a:gd name="T9" fmla="*/ 0 h 48"/>
                <a:gd name="T10" fmla="*/ 25 w 49"/>
                <a:gd name="T11" fmla="*/ 35 h 48"/>
                <a:gd name="T12" fmla="*/ 14 w 49"/>
                <a:gd name="T13" fmla="*/ 24 h 48"/>
                <a:gd name="T14" fmla="*/ 25 w 49"/>
                <a:gd name="T15" fmla="*/ 13 h 48"/>
                <a:gd name="T16" fmla="*/ 35 w 49"/>
                <a:gd name="T17" fmla="*/ 24 h 48"/>
                <a:gd name="T18" fmla="*/ 25 w 49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8">
                  <a:moveTo>
                    <a:pt x="25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38" y="48"/>
                    <a:pt x="49" y="38"/>
                    <a:pt x="49" y="24"/>
                  </a:cubicBezTo>
                  <a:cubicBezTo>
                    <a:pt x="49" y="11"/>
                    <a:pt x="38" y="0"/>
                    <a:pt x="25" y="0"/>
                  </a:cubicBezTo>
                  <a:close/>
                  <a:moveTo>
                    <a:pt x="25" y="35"/>
                  </a:moveTo>
                  <a:cubicBezTo>
                    <a:pt x="19" y="35"/>
                    <a:pt x="14" y="30"/>
                    <a:pt x="14" y="24"/>
                  </a:cubicBezTo>
                  <a:cubicBezTo>
                    <a:pt x="14" y="18"/>
                    <a:pt x="19" y="13"/>
                    <a:pt x="25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5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2A30F582-4D17-4B81-8D65-30319602C8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095"/>
              <a:ext cx="148" cy="79"/>
            </a:xfrm>
            <a:custGeom>
              <a:avLst/>
              <a:gdLst>
                <a:gd name="T0" fmla="*/ 57 w 148"/>
                <a:gd name="T1" fmla="*/ 79 h 79"/>
                <a:gd name="T2" fmla="*/ 91 w 148"/>
                <a:gd name="T3" fmla="*/ 79 h 79"/>
                <a:gd name="T4" fmla="*/ 91 w 148"/>
                <a:gd name="T5" fmla="*/ 31 h 79"/>
                <a:gd name="T6" fmla="*/ 148 w 148"/>
                <a:gd name="T7" fmla="*/ 31 h 79"/>
                <a:gd name="T8" fmla="*/ 148 w 148"/>
                <a:gd name="T9" fmla="*/ 0 h 79"/>
                <a:gd name="T10" fmla="*/ 0 w 148"/>
                <a:gd name="T11" fmla="*/ 0 h 79"/>
                <a:gd name="T12" fmla="*/ 0 w 148"/>
                <a:gd name="T13" fmla="*/ 31 h 79"/>
                <a:gd name="T14" fmla="*/ 57 w 148"/>
                <a:gd name="T15" fmla="*/ 31 h 79"/>
                <a:gd name="T16" fmla="*/ 57 w 148"/>
                <a:gd name="T1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79">
                  <a:moveTo>
                    <a:pt x="57" y="79"/>
                  </a:moveTo>
                  <a:lnTo>
                    <a:pt x="91" y="79"/>
                  </a:lnTo>
                  <a:lnTo>
                    <a:pt x="91" y="31"/>
                  </a:lnTo>
                  <a:lnTo>
                    <a:pt x="148" y="31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57" y="31"/>
                  </a:lnTo>
                  <a:lnTo>
                    <a:pt x="57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7E0FBBEF-3B43-4280-8F9B-FEB508729B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" y="1979"/>
              <a:ext cx="76" cy="203"/>
            </a:xfrm>
            <a:custGeom>
              <a:avLst/>
              <a:gdLst>
                <a:gd name="T0" fmla="*/ 0 w 76"/>
                <a:gd name="T1" fmla="*/ 188 h 203"/>
                <a:gd name="T2" fmla="*/ 45 w 76"/>
                <a:gd name="T3" fmla="*/ 188 h 203"/>
                <a:gd name="T4" fmla="*/ 45 w 76"/>
                <a:gd name="T5" fmla="*/ 203 h 203"/>
                <a:gd name="T6" fmla="*/ 76 w 76"/>
                <a:gd name="T7" fmla="*/ 203 h 203"/>
                <a:gd name="T8" fmla="*/ 76 w 76"/>
                <a:gd name="T9" fmla="*/ 0 h 203"/>
                <a:gd name="T10" fmla="*/ 45 w 76"/>
                <a:gd name="T11" fmla="*/ 0 h 203"/>
                <a:gd name="T12" fmla="*/ 45 w 76"/>
                <a:gd name="T13" fmla="*/ 154 h 203"/>
                <a:gd name="T14" fmla="*/ 0 w 76"/>
                <a:gd name="T15" fmla="*/ 154 h 203"/>
                <a:gd name="T16" fmla="*/ 0 w 76"/>
                <a:gd name="T17" fmla="*/ 18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203">
                  <a:moveTo>
                    <a:pt x="0" y="188"/>
                  </a:moveTo>
                  <a:lnTo>
                    <a:pt x="45" y="188"/>
                  </a:lnTo>
                  <a:lnTo>
                    <a:pt x="45" y="203"/>
                  </a:lnTo>
                  <a:lnTo>
                    <a:pt x="76" y="203"/>
                  </a:lnTo>
                  <a:lnTo>
                    <a:pt x="76" y="0"/>
                  </a:lnTo>
                  <a:lnTo>
                    <a:pt x="45" y="0"/>
                  </a:lnTo>
                  <a:lnTo>
                    <a:pt x="45" y="154"/>
                  </a:lnTo>
                  <a:lnTo>
                    <a:pt x="0" y="154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4E413E16-5074-441E-A34E-05CB249230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155"/>
              <a:ext cx="202" cy="85"/>
            </a:xfrm>
            <a:custGeom>
              <a:avLst/>
              <a:gdLst>
                <a:gd name="T0" fmla="*/ 34 w 202"/>
                <a:gd name="T1" fmla="*/ 51 h 85"/>
                <a:gd name="T2" fmla="*/ 34 w 202"/>
                <a:gd name="T3" fmla="*/ 0 h 85"/>
                <a:gd name="T4" fmla="*/ 0 w 202"/>
                <a:gd name="T5" fmla="*/ 0 h 85"/>
                <a:gd name="T6" fmla="*/ 0 w 202"/>
                <a:gd name="T7" fmla="*/ 85 h 85"/>
                <a:gd name="T8" fmla="*/ 202 w 202"/>
                <a:gd name="T9" fmla="*/ 85 h 85"/>
                <a:gd name="T10" fmla="*/ 202 w 202"/>
                <a:gd name="T11" fmla="*/ 51 h 85"/>
                <a:gd name="T12" fmla="*/ 34 w 202"/>
                <a:gd name="T13" fmla="*/ 5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" h="85">
                  <a:moveTo>
                    <a:pt x="34" y="51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85"/>
                  </a:lnTo>
                  <a:lnTo>
                    <a:pt x="202" y="85"/>
                  </a:lnTo>
                  <a:lnTo>
                    <a:pt x="202" y="51"/>
                  </a:lnTo>
                  <a:lnTo>
                    <a:pt x="34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2C7E41BE-C72E-449D-875B-2A68C387EA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1" y="1976"/>
              <a:ext cx="110" cy="111"/>
            </a:xfrm>
            <a:custGeom>
              <a:avLst/>
              <a:gdLst>
                <a:gd name="T0" fmla="*/ 23 w 46"/>
                <a:gd name="T1" fmla="*/ 46 h 46"/>
                <a:gd name="T2" fmla="*/ 46 w 46"/>
                <a:gd name="T3" fmla="*/ 23 h 46"/>
                <a:gd name="T4" fmla="*/ 23 w 46"/>
                <a:gd name="T5" fmla="*/ 0 h 46"/>
                <a:gd name="T6" fmla="*/ 0 w 46"/>
                <a:gd name="T7" fmla="*/ 23 h 46"/>
                <a:gd name="T8" fmla="*/ 23 w 46"/>
                <a:gd name="T9" fmla="*/ 46 h 46"/>
                <a:gd name="T10" fmla="*/ 23 w 46"/>
                <a:gd name="T11" fmla="*/ 13 h 46"/>
                <a:gd name="T12" fmla="*/ 33 w 46"/>
                <a:gd name="T13" fmla="*/ 23 h 46"/>
                <a:gd name="T14" fmla="*/ 23 w 46"/>
                <a:gd name="T15" fmla="*/ 33 h 46"/>
                <a:gd name="T16" fmla="*/ 13 w 46"/>
                <a:gd name="T17" fmla="*/ 23 h 46"/>
                <a:gd name="T18" fmla="*/ 23 w 46"/>
                <a:gd name="T19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46"/>
                  </a:move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lose/>
                  <a:moveTo>
                    <a:pt x="23" y="13"/>
                  </a:moveTo>
                  <a:cubicBezTo>
                    <a:pt x="28" y="13"/>
                    <a:pt x="33" y="18"/>
                    <a:pt x="33" y="23"/>
                  </a:cubicBezTo>
                  <a:cubicBezTo>
                    <a:pt x="33" y="28"/>
                    <a:pt x="28" y="33"/>
                    <a:pt x="23" y="33"/>
                  </a:cubicBezTo>
                  <a:cubicBezTo>
                    <a:pt x="18" y="33"/>
                    <a:pt x="13" y="28"/>
                    <a:pt x="13" y="23"/>
                  </a:cubicBezTo>
                  <a:cubicBezTo>
                    <a:pt x="13" y="18"/>
                    <a:pt x="18" y="13"/>
                    <a:pt x="23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4F8CB49F-CC45-4C76-9F5E-5EBF9881E30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295"/>
              <a:ext cx="50" cy="53"/>
            </a:xfrm>
            <a:custGeom>
              <a:avLst/>
              <a:gdLst>
                <a:gd name="T0" fmla="*/ 0 w 21"/>
                <a:gd name="T1" fmla="*/ 0 h 22"/>
                <a:gd name="T2" fmla="*/ 5 w 21"/>
                <a:gd name="T3" fmla="*/ 0 h 22"/>
                <a:gd name="T4" fmla="*/ 5 w 21"/>
                <a:gd name="T5" fmla="*/ 10 h 22"/>
                <a:gd name="T6" fmla="*/ 15 w 21"/>
                <a:gd name="T7" fmla="*/ 0 h 22"/>
                <a:gd name="T8" fmla="*/ 21 w 21"/>
                <a:gd name="T9" fmla="*/ 0 h 22"/>
                <a:gd name="T10" fmla="*/ 11 w 21"/>
                <a:gd name="T11" fmla="*/ 10 h 22"/>
                <a:gd name="T12" fmla="*/ 21 w 21"/>
                <a:gd name="T13" fmla="*/ 22 h 22"/>
                <a:gd name="T14" fmla="*/ 16 w 21"/>
                <a:gd name="T15" fmla="*/ 22 h 22"/>
                <a:gd name="T16" fmla="*/ 8 w 21"/>
                <a:gd name="T17" fmla="*/ 12 h 22"/>
                <a:gd name="T18" fmla="*/ 5 w 21"/>
                <a:gd name="T19" fmla="*/ 15 h 22"/>
                <a:gd name="T20" fmla="*/ 5 w 21"/>
                <a:gd name="T21" fmla="*/ 22 h 22"/>
                <a:gd name="T22" fmla="*/ 0 w 21"/>
                <a:gd name="T23" fmla="*/ 22 h 22"/>
                <a:gd name="T24" fmla="*/ 0 w 21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8" y="7"/>
                    <a:pt x="11" y="4"/>
                    <a:pt x="1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E95BE93-39D0-4A9D-A2FF-87BAC3D459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1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88023C0E-C30A-4010-8BD1-9D83603ED8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8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6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5DFC4197-5714-477D-BAC0-3FB0158CE0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97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1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5" y="13"/>
                    <a:pt x="8" y="13"/>
                  </a:cubicBezTo>
                  <a:cubicBezTo>
                    <a:pt x="10" y="13"/>
                    <a:pt x="11" y="13"/>
                    <a:pt x="11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1" y="5"/>
                    <a:pt x="11" y="3"/>
                    <a:pt x="8" y="3"/>
                  </a:cubicBezTo>
                  <a:cubicBezTo>
                    <a:pt x="5" y="3"/>
                    <a:pt x="4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0F0E1E8B-4C37-46F9-AFE5-632EF822C1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40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2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1D081691-44CA-4B49-8A9B-85D1ADD557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" y="2295"/>
              <a:ext cx="41" cy="53"/>
            </a:xfrm>
            <a:custGeom>
              <a:avLst/>
              <a:gdLst>
                <a:gd name="T0" fmla="*/ 39 w 41"/>
                <a:gd name="T1" fmla="*/ 32 h 53"/>
                <a:gd name="T2" fmla="*/ 10 w 41"/>
                <a:gd name="T3" fmla="*/ 32 h 53"/>
                <a:gd name="T4" fmla="*/ 10 w 41"/>
                <a:gd name="T5" fmla="*/ 44 h 53"/>
                <a:gd name="T6" fmla="*/ 41 w 41"/>
                <a:gd name="T7" fmla="*/ 44 h 53"/>
                <a:gd name="T8" fmla="*/ 41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  <a:gd name="T14" fmla="*/ 39 w 41"/>
                <a:gd name="T15" fmla="*/ 0 h 53"/>
                <a:gd name="T16" fmla="*/ 39 w 41"/>
                <a:gd name="T17" fmla="*/ 10 h 53"/>
                <a:gd name="T18" fmla="*/ 10 w 41"/>
                <a:gd name="T19" fmla="*/ 10 h 53"/>
                <a:gd name="T20" fmla="*/ 10 w 41"/>
                <a:gd name="T21" fmla="*/ 22 h 53"/>
                <a:gd name="T22" fmla="*/ 39 w 41"/>
                <a:gd name="T23" fmla="*/ 22 h 53"/>
                <a:gd name="T24" fmla="*/ 39 w 41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53">
                  <a:moveTo>
                    <a:pt x="39" y="32"/>
                  </a:moveTo>
                  <a:lnTo>
                    <a:pt x="10" y="32"/>
                  </a:lnTo>
                  <a:lnTo>
                    <a:pt x="10" y="44"/>
                  </a:lnTo>
                  <a:lnTo>
                    <a:pt x="41" y="44"/>
                  </a:lnTo>
                  <a:lnTo>
                    <a:pt x="41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39" y="0"/>
                  </a:lnTo>
                  <a:lnTo>
                    <a:pt x="39" y="10"/>
                  </a:lnTo>
                  <a:lnTo>
                    <a:pt x="10" y="10"/>
                  </a:lnTo>
                  <a:lnTo>
                    <a:pt x="10" y="22"/>
                  </a:lnTo>
                  <a:lnTo>
                    <a:pt x="39" y="22"/>
                  </a:lnTo>
                  <a:lnTo>
                    <a:pt x="39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87B86D1B-2299-4DD6-9ACF-422C6F7B43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6" y="2310"/>
              <a:ext cx="57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4 w 24"/>
                <a:gd name="T11" fmla="*/ 3 h 16"/>
                <a:gd name="T12" fmla="*/ 19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7" y="0"/>
                    <a:pt x="9" y="0"/>
                  </a:cubicBezTo>
                  <a:cubicBezTo>
                    <a:pt x="12" y="0"/>
                    <a:pt x="13" y="1"/>
                    <a:pt x="14" y="3"/>
                  </a:cubicBezTo>
                  <a:cubicBezTo>
                    <a:pt x="14" y="1"/>
                    <a:pt x="16" y="0"/>
                    <a:pt x="19" y="0"/>
                  </a:cubicBezTo>
                  <a:cubicBezTo>
                    <a:pt x="22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20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4995BD0B-C4DB-4523-980A-AE6F494DA2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23" y="2310"/>
              <a:ext cx="40" cy="55"/>
            </a:xfrm>
            <a:custGeom>
              <a:avLst/>
              <a:gdLst>
                <a:gd name="T0" fmla="*/ 5 w 17"/>
                <a:gd name="T1" fmla="*/ 14 h 23"/>
                <a:gd name="T2" fmla="*/ 5 w 17"/>
                <a:gd name="T3" fmla="*/ 23 h 23"/>
                <a:gd name="T4" fmla="*/ 0 w 17"/>
                <a:gd name="T5" fmla="*/ 23 h 23"/>
                <a:gd name="T6" fmla="*/ 0 w 17"/>
                <a:gd name="T7" fmla="*/ 4 h 23"/>
                <a:gd name="T8" fmla="*/ 0 w 17"/>
                <a:gd name="T9" fmla="*/ 0 h 23"/>
                <a:gd name="T10" fmla="*/ 4 w 17"/>
                <a:gd name="T11" fmla="*/ 0 h 23"/>
                <a:gd name="T12" fmla="*/ 5 w 17"/>
                <a:gd name="T13" fmla="*/ 3 h 23"/>
                <a:gd name="T14" fmla="*/ 10 w 17"/>
                <a:gd name="T15" fmla="*/ 0 h 23"/>
                <a:gd name="T16" fmla="*/ 17 w 17"/>
                <a:gd name="T17" fmla="*/ 8 h 23"/>
                <a:gd name="T18" fmla="*/ 9 w 17"/>
                <a:gd name="T19" fmla="*/ 17 h 23"/>
                <a:gd name="T20" fmla="*/ 5 w 17"/>
                <a:gd name="T21" fmla="*/ 14 h 23"/>
                <a:gd name="T22" fmla="*/ 13 w 17"/>
                <a:gd name="T23" fmla="*/ 8 h 23"/>
                <a:gd name="T24" fmla="*/ 9 w 17"/>
                <a:gd name="T25" fmla="*/ 3 h 23"/>
                <a:gd name="T26" fmla="*/ 5 w 17"/>
                <a:gd name="T27" fmla="*/ 8 h 23"/>
                <a:gd name="T28" fmla="*/ 9 w 17"/>
                <a:gd name="T29" fmla="*/ 13 h 23"/>
                <a:gd name="T30" fmla="*/ 13 w 17"/>
                <a:gd name="T3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3">
                  <a:moveTo>
                    <a:pt x="5" y="14"/>
                  </a:moveTo>
                  <a:cubicBezTo>
                    <a:pt x="5" y="23"/>
                    <a:pt x="5" y="23"/>
                    <a:pt x="5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4" y="0"/>
                    <a:pt x="17" y="3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ubicBezTo>
                    <a:pt x="7" y="17"/>
                    <a:pt x="5" y="15"/>
                    <a:pt x="5" y="14"/>
                  </a:cubicBezTo>
                  <a:close/>
                  <a:moveTo>
                    <a:pt x="13" y="8"/>
                  </a:moveTo>
                  <a:cubicBezTo>
                    <a:pt x="13" y="6"/>
                    <a:pt x="11" y="3"/>
                    <a:pt x="9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3826404C-C549-4FB9-8288-E844DCF0FD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0" y="2293"/>
              <a:ext cx="12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E04A400-91BC-4A4A-B32F-383D4307D02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9" y="2310"/>
              <a:ext cx="41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2E08D205-AE08-417C-8B90-D0EFA75D0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2" y="2310"/>
              <a:ext cx="40" cy="55"/>
            </a:xfrm>
            <a:custGeom>
              <a:avLst/>
              <a:gdLst>
                <a:gd name="T0" fmla="*/ 5 w 17"/>
                <a:gd name="T1" fmla="*/ 0 h 23"/>
                <a:gd name="T2" fmla="*/ 9 w 17"/>
                <a:gd name="T3" fmla="*/ 13 h 23"/>
                <a:gd name="T4" fmla="*/ 9 w 17"/>
                <a:gd name="T5" fmla="*/ 13 h 23"/>
                <a:gd name="T6" fmla="*/ 13 w 17"/>
                <a:gd name="T7" fmla="*/ 0 h 23"/>
                <a:gd name="T8" fmla="*/ 17 w 17"/>
                <a:gd name="T9" fmla="*/ 0 h 23"/>
                <a:gd name="T10" fmla="*/ 12 w 17"/>
                <a:gd name="T11" fmla="*/ 14 h 23"/>
                <a:gd name="T12" fmla="*/ 4 w 17"/>
                <a:gd name="T13" fmla="*/ 23 h 23"/>
                <a:gd name="T14" fmla="*/ 2 w 17"/>
                <a:gd name="T15" fmla="*/ 23 h 23"/>
                <a:gd name="T16" fmla="*/ 2 w 17"/>
                <a:gd name="T17" fmla="*/ 20 h 23"/>
                <a:gd name="T18" fmla="*/ 3 w 17"/>
                <a:gd name="T19" fmla="*/ 20 h 23"/>
                <a:gd name="T20" fmla="*/ 7 w 17"/>
                <a:gd name="T21" fmla="*/ 17 h 23"/>
                <a:gd name="T22" fmla="*/ 0 w 17"/>
                <a:gd name="T23" fmla="*/ 0 h 23"/>
                <a:gd name="T24" fmla="*/ 5 w 17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5" y="0"/>
                  </a:moveTo>
                  <a:cubicBezTo>
                    <a:pt x="7" y="7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1" y="7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0" y="21"/>
                    <a:pt x="9" y="23"/>
                    <a:pt x="4" y="23"/>
                  </a:cubicBezTo>
                  <a:cubicBezTo>
                    <a:pt x="3" y="23"/>
                    <a:pt x="2" y="23"/>
                    <a:pt x="2" y="23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5" y="20"/>
                    <a:pt x="6" y="19"/>
                    <a:pt x="7" y="1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F1A07265-D1B1-4ED5-82A3-C77D031264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" y="2310"/>
              <a:ext cx="58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3 w 24"/>
                <a:gd name="T11" fmla="*/ 3 h 16"/>
                <a:gd name="T12" fmla="*/ 18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1" y="0"/>
                    <a:pt x="13" y="1"/>
                    <a:pt x="13" y="3"/>
                  </a:cubicBezTo>
                  <a:cubicBezTo>
                    <a:pt x="14" y="1"/>
                    <a:pt x="15" y="0"/>
                    <a:pt x="18" y="0"/>
                  </a:cubicBezTo>
                  <a:cubicBezTo>
                    <a:pt x="21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19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680B4066-4465-4D6B-A3D6-B7A1895283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4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79F8B1DF-D14A-4E25-9894-0955FD9B6A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1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7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4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C36D2D8A-4917-4D04-90AE-91ADF7627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2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E2848670-2BE6-491C-BF58-BA5B5BE4D9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84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82C7302B-1EA5-48A9-A6EF-E8E679277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6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CC68708B-86E7-407A-9C24-89D903AD19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2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4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2C7F7A0E-A2D1-4E8C-89A5-9CCD160D57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2295"/>
              <a:ext cx="41" cy="53"/>
            </a:xfrm>
            <a:custGeom>
              <a:avLst/>
              <a:gdLst>
                <a:gd name="T0" fmla="*/ 0 w 41"/>
                <a:gd name="T1" fmla="*/ 0 h 53"/>
                <a:gd name="T2" fmla="*/ 12 w 41"/>
                <a:gd name="T3" fmla="*/ 0 h 53"/>
                <a:gd name="T4" fmla="*/ 12 w 41"/>
                <a:gd name="T5" fmla="*/ 44 h 53"/>
                <a:gd name="T6" fmla="*/ 41 w 41"/>
                <a:gd name="T7" fmla="*/ 44 h 53"/>
                <a:gd name="T8" fmla="*/ 38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53">
                  <a:moveTo>
                    <a:pt x="0" y="0"/>
                  </a:moveTo>
                  <a:lnTo>
                    <a:pt x="12" y="0"/>
                  </a:lnTo>
                  <a:lnTo>
                    <a:pt x="12" y="44"/>
                  </a:lnTo>
                  <a:lnTo>
                    <a:pt x="41" y="44"/>
                  </a:lnTo>
                  <a:lnTo>
                    <a:pt x="38" y="53"/>
                  </a:lnTo>
                  <a:lnTo>
                    <a:pt x="0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856BB1E6-15A8-4F39-AD1F-9A95FB35E4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86" y="2310"/>
              <a:ext cx="38" cy="41"/>
            </a:xfrm>
            <a:custGeom>
              <a:avLst/>
              <a:gdLst>
                <a:gd name="T0" fmla="*/ 15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1 w 16"/>
                <a:gd name="T15" fmla="*/ 6 h 17"/>
                <a:gd name="T16" fmla="*/ 11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5 w 16"/>
                <a:gd name="T27" fmla="*/ 6 h 17"/>
                <a:gd name="T28" fmla="*/ 15 w 16"/>
                <a:gd name="T29" fmla="*/ 12 h 17"/>
                <a:gd name="T30" fmla="*/ 11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1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5" y="12"/>
                  </a:moveTo>
                  <a:cubicBezTo>
                    <a:pt x="15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C2BAAE41-AAE9-4A13-A69B-209FE7DC18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4" y="2293"/>
              <a:ext cx="38" cy="58"/>
            </a:xfrm>
            <a:custGeom>
              <a:avLst/>
              <a:gdLst>
                <a:gd name="T0" fmla="*/ 0 w 16"/>
                <a:gd name="T1" fmla="*/ 0 h 24"/>
                <a:gd name="T2" fmla="*/ 4 w 16"/>
                <a:gd name="T3" fmla="*/ 0 h 24"/>
                <a:gd name="T4" fmla="*/ 4 w 16"/>
                <a:gd name="T5" fmla="*/ 9 h 24"/>
                <a:gd name="T6" fmla="*/ 9 w 16"/>
                <a:gd name="T7" fmla="*/ 7 h 24"/>
                <a:gd name="T8" fmla="*/ 16 w 16"/>
                <a:gd name="T9" fmla="*/ 15 h 24"/>
                <a:gd name="T10" fmla="*/ 9 w 16"/>
                <a:gd name="T11" fmla="*/ 24 h 24"/>
                <a:gd name="T12" fmla="*/ 4 w 16"/>
                <a:gd name="T13" fmla="*/ 21 h 24"/>
                <a:gd name="T14" fmla="*/ 4 w 16"/>
                <a:gd name="T15" fmla="*/ 23 h 24"/>
                <a:gd name="T16" fmla="*/ 0 w 16"/>
                <a:gd name="T17" fmla="*/ 23 h 24"/>
                <a:gd name="T18" fmla="*/ 0 w 16"/>
                <a:gd name="T19" fmla="*/ 18 h 24"/>
                <a:gd name="T20" fmla="*/ 0 w 16"/>
                <a:gd name="T21" fmla="*/ 0 h 24"/>
                <a:gd name="T22" fmla="*/ 12 w 16"/>
                <a:gd name="T23" fmla="*/ 15 h 24"/>
                <a:gd name="T24" fmla="*/ 8 w 16"/>
                <a:gd name="T25" fmla="*/ 10 h 24"/>
                <a:gd name="T26" fmla="*/ 4 w 16"/>
                <a:gd name="T27" fmla="*/ 15 h 24"/>
                <a:gd name="T28" fmla="*/ 8 w 16"/>
                <a:gd name="T29" fmla="*/ 20 h 24"/>
                <a:gd name="T30" fmla="*/ 12 w 16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4">
                  <a:moveTo>
                    <a:pt x="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5" y="8"/>
                    <a:pt x="6" y="7"/>
                    <a:pt x="9" y="7"/>
                  </a:cubicBezTo>
                  <a:cubicBezTo>
                    <a:pt x="13" y="7"/>
                    <a:pt x="16" y="10"/>
                    <a:pt x="16" y="15"/>
                  </a:cubicBezTo>
                  <a:cubicBezTo>
                    <a:pt x="16" y="20"/>
                    <a:pt x="13" y="24"/>
                    <a:pt x="9" y="24"/>
                  </a:cubicBezTo>
                  <a:cubicBezTo>
                    <a:pt x="6" y="24"/>
                    <a:pt x="5" y="22"/>
                    <a:pt x="4" y="21"/>
                  </a:cubicBezTo>
                  <a:cubicBezTo>
                    <a:pt x="4" y="22"/>
                    <a:pt x="4" y="23"/>
                    <a:pt x="4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1"/>
                    <a:pt x="0" y="20"/>
                    <a:pt x="0" y="18"/>
                  </a:cubicBezTo>
                  <a:lnTo>
                    <a:pt x="0" y="0"/>
                  </a:lnTo>
                  <a:close/>
                  <a:moveTo>
                    <a:pt x="12" y="15"/>
                  </a:moveTo>
                  <a:cubicBezTo>
                    <a:pt x="12" y="13"/>
                    <a:pt x="11" y="10"/>
                    <a:pt x="8" y="10"/>
                  </a:cubicBezTo>
                  <a:cubicBezTo>
                    <a:pt x="5" y="10"/>
                    <a:pt x="4" y="12"/>
                    <a:pt x="4" y="15"/>
                  </a:cubicBezTo>
                  <a:cubicBezTo>
                    <a:pt x="4" y="18"/>
                    <a:pt x="5" y="20"/>
                    <a:pt x="8" y="20"/>
                  </a:cubicBezTo>
                  <a:cubicBezTo>
                    <a:pt x="11" y="20"/>
                    <a:pt x="12" y="18"/>
                    <a:pt x="12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7883D184-3C1E-4FAD-91CC-473991EA04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" y="2310"/>
              <a:ext cx="40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C64394D1-BA5E-423F-BEC0-9D9CEC564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270CD5ED-C070-4ED8-9BD2-2E8F99AFA6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2295"/>
              <a:ext cx="40" cy="53"/>
            </a:xfrm>
            <a:custGeom>
              <a:avLst/>
              <a:gdLst>
                <a:gd name="T0" fmla="*/ 38 w 40"/>
                <a:gd name="T1" fmla="*/ 32 h 53"/>
                <a:gd name="T2" fmla="*/ 9 w 40"/>
                <a:gd name="T3" fmla="*/ 32 h 53"/>
                <a:gd name="T4" fmla="*/ 9 w 40"/>
                <a:gd name="T5" fmla="*/ 44 h 53"/>
                <a:gd name="T6" fmla="*/ 40 w 40"/>
                <a:gd name="T7" fmla="*/ 44 h 53"/>
                <a:gd name="T8" fmla="*/ 40 w 40"/>
                <a:gd name="T9" fmla="*/ 53 h 53"/>
                <a:gd name="T10" fmla="*/ 0 w 40"/>
                <a:gd name="T11" fmla="*/ 53 h 53"/>
                <a:gd name="T12" fmla="*/ 0 w 40"/>
                <a:gd name="T13" fmla="*/ 0 h 53"/>
                <a:gd name="T14" fmla="*/ 40 w 40"/>
                <a:gd name="T15" fmla="*/ 0 h 53"/>
                <a:gd name="T16" fmla="*/ 40 w 40"/>
                <a:gd name="T17" fmla="*/ 10 h 53"/>
                <a:gd name="T18" fmla="*/ 9 w 40"/>
                <a:gd name="T19" fmla="*/ 10 h 53"/>
                <a:gd name="T20" fmla="*/ 9 w 40"/>
                <a:gd name="T21" fmla="*/ 22 h 53"/>
                <a:gd name="T22" fmla="*/ 38 w 40"/>
                <a:gd name="T23" fmla="*/ 22 h 53"/>
                <a:gd name="T24" fmla="*/ 38 w 40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3">
                  <a:moveTo>
                    <a:pt x="38" y="32"/>
                  </a:moveTo>
                  <a:lnTo>
                    <a:pt x="9" y="32"/>
                  </a:lnTo>
                  <a:lnTo>
                    <a:pt x="9" y="44"/>
                  </a:lnTo>
                  <a:lnTo>
                    <a:pt x="40" y="44"/>
                  </a:lnTo>
                  <a:lnTo>
                    <a:pt x="40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10"/>
                  </a:lnTo>
                  <a:lnTo>
                    <a:pt x="9" y="10"/>
                  </a:lnTo>
                  <a:lnTo>
                    <a:pt x="9" y="22"/>
                  </a:lnTo>
                  <a:lnTo>
                    <a:pt x="38" y="22"/>
                  </a:lnTo>
                  <a:lnTo>
                    <a:pt x="38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74E9EC08-3DAF-47B9-B25C-99925D07AA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4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3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623FBAB7-2650-43EF-AA8C-BFC02B0B5EA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D30C4A1C-055E-45A9-8E90-92C8238701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2310"/>
              <a:ext cx="38" cy="41"/>
            </a:xfrm>
            <a:custGeom>
              <a:avLst/>
              <a:gdLst>
                <a:gd name="T0" fmla="*/ 16 w 16"/>
                <a:gd name="T1" fmla="*/ 11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5 w 16"/>
                <a:gd name="T9" fmla="*/ 6 h 17"/>
                <a:gd name="T10" fmla="*/ 11 w 16"/>
                <a:gd name="T11" fmla="*/ 6 h 17"/>
                <a:gd name="T12" fmla="*/ 8 w 16"/>
                <a:gd name="T13" fmla="*/ 3 h 17"/>
                <a:gd name="T14" fmla="*/ 4 w 16"/>
                <a:gd name="T15" fmla="*/ 8 h 17"/>
                <a:gd name="T16" fmla="*/ 8 w 16"/>
                <a:gd name="T17" fmla="*/ 13 h 17"/>
                <a:gd name="T18" fmla="*/ 11 w 16"/>
                <a:gd name="T19" fmla="*/ 11 h 17"/>
                <a:gd name="T20" fmla="*/ 16 w 16"/>
                <a:gd name="T21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7">
                  <a:moveTo>
                    <a:pt x="16" y="11"/>
                  </a:move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5" y="4"/>
                    <a:pt x="15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1"/>
                    <a:pt x="5" y="13"/>
                    <a:pt x="8" y="13"/>
                  </a:cubicBezTo>
                  <a:cubicBezTo>
                    <a:pt x="10" y="13"/>
                    <a:pt x="11" y="12"/>
                    <a:pt x="11" y="11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AD3BB1FF-C7FF-4146-8879-EFFD4E30CD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2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0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12F2BDD5-EFA0-4D48-BBC5-C3632646A6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463A39E3-D4E1-40F4-A577-F177D6DA82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35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00F0C24B-8EAB-42E1-8F30-1CD48574B5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4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5B487FDD-08C8-4C9D-A86F-2DDDCD5D6B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2" y="2310"/>
              <a:ext cx="35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8FB4BA76-2A86-41E6-BAE9-12D1686DF8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5" y="2310"/>
              <a:ext cx="38" cy="41"/>
            </a:xfrm>
            <a:custGeom>
              <a:avLst/>
              <a:gdLst>
                <a:gd name="T0" fmla="*/ 16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2 w 16"/>
                <a:gd name="T15" fmla="*/ 6 h 17"/>
                <a:gd name="T16" fmla="*/ 12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6 w 16"/>
                <a:gd name="T27" fmla="*/ 6 h 17"/>
                <a:gd name="T28" fmla="*/ 16 w 16"/>
                <a:gd name="T29" fmla="*/ 12 h 17"/>
                <a:gd name="T30" fmla="*/ 12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2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6" y="12"/>
                  </a:moveTo>
                  <a:cubicBezTo>
                    <a:pt x="16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4"/>
                    <a:pt x="11" y="3"/>
                    <a:pt x="8" y="3"/>
                  </a:cubicBezTo>
                  <a:cubicBezTo>
                    <a:pt x="6" y="3"/>
                    <a:pt x="6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5" y="0"/>
                    <a:pt x="16" y="3"/>
                    <a:pt x="16" y="6"/>
                  </a:cubicBezTo>
                  <a:lnTo>
                    <a:pt x="16" y="12"/>
                  </a:lnTo>
                  <a:close/>
                  <a:moveTo>
                    <a:pt x="12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6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2" y="12"/>
                    <a:pt x="12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09A70613-1433-4D63-A1ED-8A0E66EBD9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2293"/>
              <a:ext cx="10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A22DBF15-B5AC-48DA-A13A-33DA287E18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3" y="2295"/>
              <a:ext cx="11" cy="5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6" name="Freeform 65">
              <a:extLst>
                <a:ext uri="{FF2B5EF4-FFF2-40B4-BE49-F238E27FC236}">
                  <a16:creationId xmlns:a16="http://schemas.microsoft.com/office/drawing/2014/main" id="{F6A6FF0E-2EA2-4839-B026-DD02116C65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4" y="2310"/>
              <a:ext cx="38" cy="38"/>
            </a:xfrm>
            <a:custGeom>
              <a:avLst/>
              <a:gdLst>
                <a:gd name="T0" fmla="*/ 0 w 16"/>
                <a:gd name="T1" fmla="*/ 4 h 16"/>
                <a:gd name="T2" fmla="*/ 0 w 16"/>
                <a:gd name="T3" fmla="*/ 0 h 16"/>
                <a:gd name="T4" fmla="*/ 5 w 16"/>
                <a:gd name="T5" fmla="*/ 0 h 16"/>
                <a:gd name="T6" fmla="*/ 5 w 16"/>
                <a:gd name="T7" fmla="*/ 3 h 16"/>
                <a:gd name="T8" fmla="*/ 10 w 16"/>
                <a:gd name="T9" fmla="*/ 0 h 16"/>
                <a:gd name="T10" fmla="*/ 16 w 16"/>
                <a:gd name="T11" fmla="*/ 6 h 16"/>
                <a:gd name="T12" fmla="*/ 16 w 16"/>
                <a:gd name="T13" fmla="*/ 16 h 16"/>
                <a:gd name="T14" fmla="*/ 11 w 16"/>
                <a:gd name="T15" fmla="*/ 16 h 16"/>
                <a:gd name="T16" fmla="*/ 11 w 16"/>
                <a:gd name="T17" fmla="*/ 7 h 16"/>
                <a:gd name="T18" fmla="*/ 8 w 16"/>
                <a:gd name="T19" fmla="*/ 3 h 16"/>
                <a:gd name="T20" fmla="*/ 5 w 16"/>
                <a:gd name="T21" fmla="*/ 8 h 16"/>
                <a:gd name="T22" fmla="*/ 5 w 16"/>
                <a:gd name="T23" fmla="*/ 16 h 16"/>
                <a:gd name="T24" fmla="*/ 0 w 16"/>
                <a:gd name="T25" fmla="*/ 16 h 16"/>
                <a:gd name="T26" fmla="*/ 0 w 16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3" y="0"/>
                    <a:pt x="16" y="2"/>
                    <a:pt x="16" y="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3"/>
                    <a:pt x="8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B92518C9-8D09-497B-A200-24DAA81073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" y="2310"/>
              <a:ext cx="36" cy="41"/>
            </a:xfrm>
            <a:custGeom>
              <a:avLst/>
              <a:gdLst>
                <a:gd name="T0" fmla="*/ 4 w 15"/>
                <a:gd name="T1" fmla="*/ 11 h 17"/>
                <a:gd name="T2" fmla="*/ 8 w 15"/>
                <a:gd name="T3" fmla="*/ 14 h 17"/>
                <a:gd name="T4" fmla="*/ 11 w 15"/>
                <a:gd name="T5" fmla="*/ 12 h 17"/>
                <a:gd name="T6" fmla="*/ 7 w 15"/>
                <a:gd name="T7" fmla="*/ 10 h 17"/>
                <a:gd name="T8" fmla="*/ 0 w 15"/>
                <a:gd name="T9" fmla="*/ 5 h 17"/>
                <a:gd name="T10" fmla="*/ 7 w 15"/>
                <a:gd name="T11" fmla="*/ 0 h 17"/>
                <a:gd name="T12" fmla="*/ 14 w 15"/>
                <a:gd name="T13" fmla="*/ 5 h 17"/>
                <a:gd name="T14" fmla="*/ 10 w 15"/>
                <a:gd name="T15" fmla="*/ 5 h 17"/>
                <a:gd name="T16" fmla="*/ 7 w 15"/>
                <a:gd name="T17" fmla="*/ 3 h 17"/>
                <a:gd name="T18" fmla="*/ 4 w 15"/>
                <a:gd name="T19" fmla="*/ 4 h 17"/>
                <a:gd name="T20" fmla="*/ 8 w 15"/>
                <a:gd name="T21" fmla="*/ 6 h 17"/>
                <a:gd name="T22" fmla="*/ 15 w 15"/>
                <a:gd name="T23" fmla="*/ 11 h 17"/>
                <a:gd name="T24" fmla="*/ 7 w 15"/>
                <a:gd name="T25" fmla="*/ 17 h 17"/>
                <a:gd name="T26" fmla="*/ 0 w 15"/>
                <a:gd name="T27" fmla="*/ 11 h 17"/>
                <a:gd name="T28" fmla="*/ 4 w 15"/>
                <a:gd name="T2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17">
                  <a:moveTo>
                    <a:pt x="4" y="11"/>
                  </a:moveTo>
                  <a:cubicBezTo>
                    <a:pt x="4" y="13"/>
                    <a:pt x="5" y="14"/>
                    <a:pt x="8" y="14"/>
                  </a:cubicBezTo>
                  <a:cubicBezTo>
                    <a:pt x="10" y="14"/>
                    <a:pt x="11" y="13"/>
                    <a:pt x="11" y="12"/>
                  </a:cubicBezTo>
                  <a:cubicBezTo>
                    <a:pt x="11" y="11"/>
                    <a:pt x="10" y="10"/>
                    <a:pt x="7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3"/>
                    <a:pt x="2" y="0"/>
                    <a:pt x="7" y="0"/>
                  </a:cubicBezTo>
                  <a:cubicBezTo>
                    <a:pt x="12" y="0"/>
                    <a:pt x="14" y="3"/>
                    <a:pt x="14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9" y="3"/>
                    <a:pt x="7" y="3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4" y="5"/>
                    <a:pt x="5" y="6"/>
                    <a:pt x="8" y="6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3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4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8" name="Freeform 67">
              <a:extLst>
                <a:ext uri="{FF2B5EF4-FFF2-40B4-BE49-F238E27FC236}">
                  <a16:creationId xmlns:a16="http://schemas.microsoft.com/office/drawing/2014/main" id="{D39EF9CC-D741-4326-BC0C-BB86F1532B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69" name="Freeform 68">
              <a:extLst>
                <a:ext uri="{FF2B5EF4-FFF2-40B4-BE49-F238E27FC236}">
                  <a16:creationId xmlns:a16="http://schemas.microsoft.com/office/drawing/2014/main" id="{96CC77C0-931D-453C-B843-64941B9A37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0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0" name="Freeform 69">
              <a:extLst>
                <a:ext uri="{FF2B5EF4-FFF2-40B4-BE49-F238E27FC236}">
                  <a16:creationId xmlns:a16="http://schemas.microsoft.com/office/drawing/2014/main" id="{DAEB5CF1-06F6-4207-82DB-7980150F7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D69CF2B4-006B-4379-B4EF-689A64E5D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6693D151-9D91-43CA-B8B2-3212E19C75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3" name="Freeform 72">
              <a:extLst>
                <a:ext uri="{FF2B5EF4-FFF2-40B4-BE49-F238E27FC236}">
                  <a16:creationId xmlns:a16="http://schemas.microsoft.com/office/drawing/2014/main" id="{7404E0F1-7282-40E6-960F-9447EB571A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89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4" name="Freeform 73">
              <a:extLst>
                <a:ext uri="{FF2B5EF4-FFF2-40B4-BE49-F238E27FC236}">
                  <a16:creationId xmlns:a16="http://schemas.microsoft.com/office/drawing/2014/main" id="{07F01B36-EA75-46B1-ADFB-90FE797AB1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1" y="1971"/>
              <a:ext cx="180" cy="165"/>
            </a:xfrm>
            <a:custGeom>
              <a:avLst/>
              <a:gdLst>
                <a:gd name="T0" fmla="*/ 60 w 76"/>
                <a:gd name="T1" fmla="*/ 54 h 68"/>
                <a:gd name="T2" fmla="*/ 60 w 76"/>
                <a:gd name="T3" fmla="*/ 35 h 68"/>
                <a:gd name="T4" fmla="*/ 62 w 76"/>
                <a:gd name="T5" fmla="*/ 24 h 68"/>
                <a:gd name="T6" fmla="*/ 38 w 76"/>
                <a:gd name="T7" fmla="*/ 0 h 68"/>
                <a:gd name="T8" fmla="*/ 14 w 76"/>
                <a:gd name="T9" fmla="*/ 24 h 68"/>
                <a:gd name="T10" fmla="*/ 17 w 76"/>
                <a:gd name="T11" fmla="*/ 35 h 68"/>
                <a:gd name="T12" fmla="*/ 17 w 76"/>
                <a:gd name="T13" fmla="*/ 54 h 68"/>
                <a:gd name="T14" fmla="*/ 0 w 76"/>
                <a:gd name="T15" fmla="*/ 54 h 68"/>
                <a:gd name="T16" fmla="*/ 0 w 76"/>
                <a:gd name="T17" fmla="*/ 68 h 68"/>
                <a:gd name="T18" fmla="*/ 76 w 76"/>
                <a:gd name="T19" fmla="*/ 68 h 68"/>
                <a:gd name="T20" fmla="*/ 76 w 76"/>
                <a:gd name="T21" fmla="*/ 54 h 68"/>
                <a:gd name="T22" fmla="*/ 60 w 76"/>
                <a:gd name="T23" fmla="*/ 54 h 68"/>
                <a:gd name="T24" fmla="*/ 46 w 76"/>
                <a:gd name="T25" fmla="*/ 54 h 68"/>
                <a:gd name="T26" fmla="*/ 30 w 76"/>
                <a:gd name="T27" fmla="*/ 54 h 68"/>
                <a:gd name="T28" fmla="*/ 30 w 76"/>
                <a:gd name="T29" fmla="*/ 47 h 68"/>
                <a:gd name="T30" fmla="*/ 46 w 76"/>
                <a:gd name="T31" fmla="*/ 47 h 68"/>
                <a:gd name="T32" fmla="*/ 46 w 76"/>
                <a:gd name="T33" fmla="*/ 54 h 68"/>
                <a:gd name="T34" fmla="*/ 40 w 76"/>
                <a:gd name="T35" fmla="*/ 35 h 68"/>
                <a:gd name="T36" fmla="*/ 40 w 76"/>
                <a:gd name="T37" fmla="*/ 35 h 68"/>
                <a:gd name="T38" fmla="*/ 38 w 76"/>
                <a:gd name="T39" fmla="*/ 35 h 68"/>
                <a:gd name="T40" fmla="*/ 36 w 76"/>
                <a:gd name="T41" fmla="*/ 35 h 68"/>
                <a:gd name="T42" fmla="*/ 36 w 76"/>
                <a:gd name="T43" fmla="*/ 35 h 68"/>
                <a:gd name="T44" fmla="*/ 28 w 76"/>
                <a:gd name="T45" fmla="*/ 28 h 68"/>
                <a:gd name="T46" fmla="*/ 28 w 76"/>
                <a:gd name="T47" fmla="*/ 27 h 68"/>
                <a:gd name="T48" fmla="*/ 28 w 76"/>
                <a:gd name="T49" fmla="*/ 26 h 68"/>
                <a:gd name="T50" fmla="*/ 27 w 76"/>
                <a:gd name="T51" fmla="*/ 24 h 68"/>
                <a:gd name="T52" fmla="*/ 27 w 76"/>
                <a:gd name="T53" fmla="*/ 24 h 68"/>
                <a:gd name="T54" fmla="*/ 38 w 76"/>
                <a:gd name="T55" fmla="*/ 14 h 68"/>
                <a:gd name="T56" fmla="*/ 49 w 76"/>
                <a:gd name="T57" fmla="*/ 24 h 68"/>
                <a:gd name="T58" fmla="*/ 49 w 76"/>
                <a:gd name="T59" fmla="*/ 24 h 68"/>
                <a:gd name="T60" fmla="*/ 49 w 76"/>
                <a:gd name="T61" fmla="*/ 26 h 68"/>
                <a:gd name="T62" fmla="*/ 48 w 76"/>
                <a:gd name="T63" fmla="*/ 27 h 68"/>
                <a:gd name="T64" fmla="*/ 48 w 76"/>
                <a:gd name="T65" fmla="*/ 28 h 68"/>
                <a:gd name="T66" fmla="*/ 40 w 76"/>
                <a:gd name="T67" fmla="*/ 3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68">
                  <a:moveTo>
                    <a:pt x="60" y="54"/>
                  </a:moveTo>
                  <a:cubicBezTo>
                    <a:pt x="60" y="35"/>
                    <a:pt x="60" y="35"/>
                    <a:pt x="60" y="35"/>
                  </a:cubicBezTo>
                  <a:cubicBezTo>
                    <a:pt x="61" y="32"/>
                    <a:pt x="62" y="28"/>
                    <a:pt x="62" y="24"/>
                  </a:cubicBezTo>
                  <a:cubicBezTo>
                    <a:pt x="62" y="11"/>
                    <a:pt x="51" y="0"/>
                    <a:pt x="38" y="0"/>
                  </a:cubicBezTo>
                  <a:cubicBezTo>
                    <a:pt x="25" y="0"/>
                    <a:pt x="14" y="11"/>
                    <a:pt x="14" y="24"/>
                  </a:cubicBezTo>
                  <a:cubicBezTo>
                    <a:pt x="14" y="28"/>
                    <a:pt x="15" y="32"/>
                    <a:pt x="17" y="35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54"/>
                    <a:pt x="76" y="54"/>
                    <a:pt x="76" y="54"/>
                  </a:cubicBezTo>
                  <a:lnTo>
                    <a:pt x="60" y="54"/>
                  </a:lnTo>
                  <a:close/>
                  <a:moveTo>
                    <a:pt x="46" y="54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5" y="49"/>
                    <a:pt x="41" y="49"/>
                    <a:pt x="46" y="47"/>
                  </a:cubicBezTo>
                  <a:lnTo>
                    <a:pt x="46" y="54"/>
                  </a:lnTo>
                  <a:close/>
                  <a:moveTo>
                    <a:pt x="40" y="35"/>
                  </a:move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39" y="35"/>
                    <a:pt x="38" y="35"/>
                  </a:cubicBezTo>
                  <a:cubicBezTo>
                    <a:pt x="37" y="35"/>
                    <a:pt x="37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2" y="34"/>
                    <a:pt x="29" y="31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7" y="26"/>
                    <a:pt x="27" y="25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18"/>
                    <a:pt x="32" y="14"/>
                    <a:pt x="38" y="14"/>
                  </a:cubicBezTo>
                  <a:cubicBezTo>
                    <a:pt x="44" y="14"/>
                    <a:pt x="49" y="18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5"/>
                    <a:pt x="49" y="26"/>
                    <a:pt x="49" y="26"/>
                  </a:cubicBezTo>
                  <a:cubicBezTo>
                    <a:pt x="49" y="26"/>
                    <a:pt x="48" y="27"/>
                    <a:pt x="48" y="27"/>
                  </a:cubicBezTo>
                  <a:cubicBezTo>
                    <a:pt x="48" y="27"/>
                    <a:pt x="48" y="27"/>
                    <a:pt x="48" y="28"/>
                  </a:cubicBezTo>
                  <a:cubicBezTo>
                    <a:pt x="47" y="31"/>
                    <a:pt x="44" y="34"/>
                    <a:pt x="40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5173988C-A30C-47EF-94BA-09F9B22A25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1" y="1957"/>
              <a:ext cx="188" cy="408"/>
            </a:xfrm>
            <a:custGeom>
              <a:avLst/>
              <a:gdLst>
                <a:gd name="T0" fmla="*/ 31 w 79"/>
                <a:gd name="T1" fmla="*/ 84 h 169"/>
                <a:gd name="T2" fmla="*/ 73 w 79"/>
                <a:gd name="T3" fmla="*/ 0 h 169"/>
                <a:gd name="T4" fmla="*/ 41 w 79"/>
                <a:gd name="T5" fmla="*/ 0 h 169"/>
                <a:gd name="T6" fmla="*/ 2 w 79"/>
                <a:gd name="T7" fmla="*/ 78 h 169"/>
                <a:gd name="T8" fmla="*/ 2 w 79"/>
                <a:gd name="T9" fmla="*/ 91 h 169"/>
                <a:gd name="T10" fmla="*/ 47 w 79"/>
                <a:gd name="T11" fmla="*/ 169 h 169"/>
                <a:gd name="T12" fmla="*/ 47 w 79"/>
                <a:gd name="T13" fmla="*/ 169 h 169"/>
                <a:gd name="T14" fmla="*/ 79 w 79"/>
                <a:gd name="T15" fmla="*/ 169 h 169"/>
                <a:gd name="T16" fmla="*/ 79 w 79"/>
                <a:gd name="T17" fmla="*/ 169 h 169"/>
                <a:gd name="T18" fmla="*/ 31 w 79"/>
                <a:gd name="T19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69">
                  <a:moveTo>
                    <a:pt x="31" y="84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0" y="82"/>
                    <a:pt x="0" y="87"/>
                    <a:pt x="2" y="9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79" y="169"/>
                    <a:pt x="79" y="169"/>
                    <a:pt x="79" y="169"/>
                  </a:cubicBezTo>
                  <a:cubicBezTo>
                    <a:pt x="79" y="169"/>
                    <a:pt x="79" y="169"/>
                    <a:pt x="79" y="169"/>
                  </a:cubicBezTo>
                  <a:lnTo>
                    <a:pt x="31" y="84"/>
                  </a:lnTo>
                  <a:close/>
                </a:path>
              </a:pathLst>
            </a:custGeom>
            <a:solidFill>
              <a:srgbClr val="62C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EB734B98-83B4-4117-AA9A-DD949B8B1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8" y="1957"/>
              <a:ext cx="67" cy="408"/>
            </a:xfrm>
            <a:custGeom>
              <a:avLst/>
              <a:gdLst>
                <a:gd name="T0" fmla="*/ 67 w 67"/>
                <a:gd name="T1" fmla="*/ 408 h 408"/>
                <a:gd name="T2" fmla="*/ 67 w 67"/>
                <a:gd name="T3" fmla="*/ 0 h 408"/>
                <a:gd name="T4" fmla="*/ 0 w 67"/>
                <a:gd name="T5" fmla="*/ 0 h 408"/>
                <a:gd name="T6" fmla="*/ 0 w 67"/>
                <a:gd name="T7" fmla="*/ 408 h 408"/>
                <a:gd name="T8" fmla="*/ 0 w 67"/>
                <a:gd name="T9" fmla="*/ 408 h 408"/>
                <a:gd name="T10" fmla="*/ 67 w 67"/>
                <a:gd name="T11" fmla="*/ 408 h 408"/>
                <a:gd name="T12" fmla="*/ 67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67" y="408"/>
                  </a:move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close/>
                </a:path>
              </a:pathLst>
            </a:custGeom>
            <a:solidFill>
              <a:srgbClr val="9070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2FEC3A2E-DB0F-4187-AE01-4E635AAA1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2" y="1957"/>
              <a:ext cx="181" cy="408"/>
            </a:xfrm>
            <a:custGeom>
              <a:avLst/>
              <a:gdLst>
                <a:gd name="T0" fmla="*/ 181 w 181"/>
                <a:gd name="T1" fmla="*/ 341 h 408"/>
                <a:gd name="T2" fmla="*/ 69 w 181"/>
                <a:gd name="T3" fmla="*/ 341 h 408"/>
                <a:gd name="T4" fmla="*/ 69 w 181"/>
                <a:gd name="T5" fmla="*/ 0 h 408"/>
                <a:gd name="T6" fmla="*/ 0 w 181"/>
                <a:gd name="T7" fmla="*/ 0 h 408"/>
                <a:gd name="T8" fmla="*/ 0 w 181"/>
                <a:gd name="T9" fmla="*/ 408 h 408"/>
                <a:gd name="T10" fmla="*/ 0 w 181"/>
                <a:gd name="T11" fmla="*/ 408 h 408"/>
                <a:gd name="T12" fmla="*/ 19 w 181"/>
                <a:gd name="T13" fmla="*/ 408 h 408"/>
                <a:gd name="T14" fmla="*/ 69 w 181"/>
                <a:gd name="T15" fmla="*/ 408 h 408"/>
                <a:gd name="T16" fmla="*/ 181 w 181"/>
                <a:gd name="T17" fmla="*/ 408 h 408"/>
                <a:gd name="T18" fmla="*/ 181 w 181"/>
                <a:gd name="T19" fmla="*/ 408 h 408"/>
                <a:gd name="T20" fmla="*/ 181 w 181"/>
                <a:gd name="T21" fmla="*/ 341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1" h="408">
                  <a:moveTo>
                    <a:pt x="181" y="341"/>
                  </a:moveTo>
                  <a:lnTo>
                    <a:pt x="69" y="341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19" y="408"/>
                  </a:lnTo>
                  <a:lnTo>
                    <a:pt x="69" y="408"/>
                  </a:lnTo>
                  <a:lnTo>
                    <a:pt x="181" y="408"/>
                  </a:lnTo>
                  <a:lnTo>
                    <a:pt x="181" y="408"/>
                  </a:lnTo>
                  <a:lnTo>
                    <a:pt x="181" y="341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DAA37FE2-C0E1-48B1-B5F9-258B88D8E0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" y="1957"/>
              <a:ext cx="67" cy="408"/>
            </a:xfrm>
            <a:custGeom>
              <a:avLst/>
              <a:gdLst>
                <a:gd name="T0" fmla="*/ 0 w 67"/>
                <a:gd name="T1" fmla="*/ 408 h 408"/>
                <a:gd name="T2" fmla="*/ 0 w 67"/>
                <a:gd name="T3" fmla="*/ 408 h 408"/>
                <a:gd name="T4" fmla="*/ 67 w 67"/>
                <a:gd name="T5" fmla="*/ 408 h 408"/>
                <a:gd name="T6" fmla="*/ 67 w 67"/>
                <a:gd name="T7" fmla="*/ 408 h 408"/>
                <a:gd name="T8" fmla="*/ 67 w 67"/>
                <a:gd name="T9" fmla="*/ 0 h 408"/>
                <a:gd name="T10" fmla="*/ 0 w 67"/>
                <a:gd name="T11" fmla="*/ 0 h 408"/>
                <a:gd name="T12" fmla="*/ 0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0" y="408"/>
                  </a:move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65767E02-097B-438F-9E16-16295ADAC0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7" y="1954"/>
              <a:ext cx="195" cy="411"/>
            </a:xfrm>
            <a:custGeom>
              <a:avLst/>
              <a:gdLst>
                <a:gd name="T0" fmla="*/ 82 w 82"/>
                <a:gd name="T1" fmla="*/ 142 h 170"/>
                <a:gd name="T2" fmla="*/ 49 w 82"/>
                <a:gd name="T3" fmla="*/ 142 h 170"/>
                <a:gd name="T4" fmla="*/ 46 w 82"/>
                <a:gd name="T5" fmla="*/ 139 h 170"/>
                <a:gd name="T6" fmla="*/ 46 w 82"/>
                <a:gd name="T7" fmla="*/ 106 h 170"/>
                <a:gd name="T8" fmla="*/ 42 w 82"/>
                <a:gd name="T9" fmla="*/ 96 h 170"/>
                <a:gd name="T10" fmla="*/ 33 w 82"/>
                <a:gd name="T11" fmla="*/ 87 h 170"/>
                <a:gd name="T12" fmla="*/ 43 w 82"/>
                <a:gd name="T13" fmla="*/ 74 h 170"/>
                <a:gd name="T14" fmla="*/ 45 w 82"/>
                <a:gd name="T15" fmla="*/ 65 h 170"/>
                <a:gd name="T16" fmla="*/ 45 w 82"/>
                <a:gd name="T17" fmla="*/ 32 h 170"/>
                <a:gd name="T18" fmla="*/ 49 w 82"/>
                <a:gd name="T19" fmla="*/ 29 h 170"/>
                <a:gd name="T20" fmla="*/ 82 w 82"/>
                <a:gd name="T21" fmla="*/ 29 h 170"/>
                <a:gd name="T22" fmla="*/ 82 w 82"/>
                <a:gd name="T23" fmla="*/ 1 h 170"/>
                <a:gd name="T24" fmla="*/ 82 w 82"/>
                <a:gd name="T25" fmla="*/ 0 h 170"/>
                <a:gd name="T26" fmla="*/ 49 w 82"/>
                <a:gd name="T27" fmla="*/ 0 h 170"/>
                <a:gd name="T28" fmla="*/ 41 w 82"/>
                <a:gd name="T29" fmla="*/ 1 h 170"/>
                <a:gd name="T30" fmla="*/ 17 w 82"/>
                <a:gd name="T31" fmla="*/ 32 h 170"/>
                <a:gd name="T32" fmla="*/ 17 w 82"/>
                <a:gd name="T33" fmla="*/ 61 h 170"/>
                <a:gd name="T34" fmla="*/ 4 w 82"/>
                <a:gd name="T35" fmla="*/ 80 h 170"/>
                <a:gd name="T36" fmla="*/ 5 w 82"/>
                <a:gd name="T37" fmla="*/ 98 h 170"/>
                <a:gd name="T38" fmla="*/ 18 w 82"/>
                <a:gd name="T39" fmla="*/ 111 h 170"/>
                <a:gd name="T40" fmla="*/ 18 w 82"/>
                <a:gd name="T41" fmla="*/ 139 h 170"/>
                <a:gd name="T42" fmla="*/ 45 w 82"/>
                <a:gd name="T43" fmla="*/ 170 h 170"/>
                <a:gd name="T44" fmla="*/ 47 w 82"/>
                <a:gd name="T45" fmla="*/ 170 h 170"/>
                <a:gd name="T46" fmla="*/ 49 w 82"/>
                <a:gd name="T47" fmla="*/ 170 h 170"/>
                <a:gd name="T48" fmla="*/ 82 w 82"/>
                <a:gd name="T49" fmla="*/ 170 h 170"/>
                <a:gd name="T50" fmla="*/ 82 w 82"/>
                <a:gd name="T51" fmla="*/ 170 h 170"/>
                <a:gd name="T52" fmla="*/ 82 w 82"/>
                <a:gd name="T53" fmla="*/ 170 h 170"/>
                <a:gd name="T54" fmla="*/ 82 w 82"/>
                <a:gd name="T55" fmla="*/ 14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170">
                  <a:moveTo>
                    <a:pt x="82" y="142"/>
                  </a:moveTo>
                  <a:cubicBezTo>
                    <a:pt x="49" y="142"/>
                    <a:pt x="49" y="142"/>
                    <a:pt x="49" y="142"/>
                  </a:cubicBezTo>
                  <a:cubicBezTo>
                    <a:pt x="47" y="142"/>
                    <a:pt x="46" y="140"/>
                    <a:pt x="46" y="139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6" y="102"/>
                    <a:pt x="45" y="99"/>
                    <a:pt x="42" y="96"/>
                  </a:cubicBezTo>
                  <a:cubicBezTo>
                    <a:pt x="33" y="87"/>
                    <a:pt x="33" y="87"/>
                    <a:pt x="33" y="87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4" y="71"/>
                    <a:pt x="45" y="68"/>
                    <a:pt x="45" y="65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0"/>
                    <a:pt x="47" y="29"/>
                    <a:pt x="49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1"/>
                    <a:pt x="82" y="1"/>
                    <a:pt x="82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0"/>
                    <a:pt x="43" y="1"/>
                    <a:pt x="41" y="1"/>
                  </a:cubicBezTo>
                  <a:cubicBezTo>
                    <a:pt x="27" y="5"/>
                    <a:pt x="17" y="17"/>
                    <a:pt x="17" y="32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5"/>
                    <a:pt x="0" y="93"/>
                    <a:pt x="5" y="98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55"/>
                    <a:pt x="30" y="168"/>
                    <a:pt x="45" y="170"/>
                  </a:cubicBezTo>
                  <a:cubicBezTo>
                    <a:pt x="46" y="170"/>
                    <a:pt x="46" y="170"/>
                    <a:pt x="47" y="170"/>
                  </a:cubicBezTo>
                  <a:cubicBezTo>
                    <a:pt x="48" y="170"/>
                    <a:pt x="49" y="170"/>
                    <a:pt x="49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lnTo>
                    <a:pt x="82" y="142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sp>
        <p:nvSpPr>
          <p:cNvPr id="857" name="TextBox 856">
            <a:extLst>
              <a:ext uri="{FF2B5EF4-FFF2-40B4-BE49-F238E27FC236}">
                <a16:creationId xmlns:a16="http://schemas.microsoft.com/office/drawing/2014/main" id="{2506F4B0-17D0-4380-B35E-1A7B435E5ABF}"/>
              </a:ext>
            </a:extLst>
          </p:cNvPr>
          <p:cNvSpPr txBox="1"/>
          <p:nvPr/>
        </p:nvSpPr>
        <p:spPr>
          <a:xfrm>
            <a:off x="2772917" y="2481238"/>
            <a:ext cx="4360168" cy="11079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7200" b="1" i="0" u="none" strike="noStrike" kern="1200" cap="none" spc="-400" normalizeH="0" baseline="0" noProof="0" dirty="0">
                <a:ln>
                  <a:noFill/>
                </a:ln>
                <a:gradFill>
                  <a:gsLst>
                    <a:gs pos="100000">
                      <a:prstClr val="black"/>
                    </a:gs>
                    <a:gs pos="0">
                      <a:srgbClr val="404042"/>
                    </a:gs>
                  </a:gsLst>
                  <a:lin ang="5400000" scaled="0"/>
                </a:gra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감사합니다</a:t>
            </a:r>
          </a:p>
        </p:txBody>
      </p:sp>
      <p:sp>
        <p:nvSpPr>
          <p:cNvPr id="858" name="TextBox 857">
            <a:extLst>
              <a:ext uri="{FF2B5EF4-FFF2-40B4-BE49-F238E27FC236}">
                <a16:creationId xmlns:a16="http://schemas.microsoft.com/office/drawing/2014/main" id="{5A6A1CD6-1902-4B95-A6D3-757ACD0799D5}"/>
              </a:ext>
            </a:extLst>
          </p:cNvPr>
          <p:cNvSpPr txBox="1"/>
          <p:nvPr/>
        </p:nvSpPr>
        <p:spPr>
          <a:xfrm>
            <a:off x="3046027" y="1078577"/>
            <a:ext cx="4087058" cy="931024"/>
          </a:xfrm>
          <a:prstGeom prst="rect">
            <a:avLst/>
          </a:prstGeom>
          <a:noFill/>
          <a:ln w="28575">
            <a:solidFill>
              <a:srgbClr val="404040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500" b="1" i="0" u="none" strike="noStrike" kern="1200" cap="none" spc="-120" normalizeH="0" baseline="0" noProof="0" dirty="0">
              <a:ln>
                <a:noFill/>
              </a:ln>
              <a:gradFill>
                <a:gsLst>
                  <a:gs pos="100000">
                    <a:prstClr val="white">
                      <a:lumMod val="50000"/>
                    </a:prstClr>
                  </a:gs>
                  <a:gs pos="100000">
                    <a:prstClr val="white"/>
                  </a:gs>
                </a:gsLst>
                <a:lin ang="5400000" scaled="0"/>
              </a:gra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120" normalizeH="0" baseline="0" noProof="0" dirty="0">
                <a:ln>
                  <a:noFill/>
                </a:ln>
                <a:effectLst/>
                <a:uLnTx/>
                <a:uFillTx/>
                <a:latin typeface="맑은 고딕"/>
                <a:ea typeface="맑은 고딕"/>
                <a:cs typeface="+mn-cs"/>
              </a:rPr>
              <a:t>  이 강의안은 고용노동부 위탁사업의 일환으로     </a:t>
            </a:r>
            <a:endParaRPr kumimoji="0" lang="en-US" altLang="ko-KR" sz="1600" b="1" i="0" u="none" strike="noStrike" kern="1200" cap="none" spc="-12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spc="-120" dirty="0">
                <a:latin typeface="맑은 고딕"/>
                <a:ea typeface="맑은 고딕"/>
              </a:rPr>
              <a:t>                                          </a:t>
            </a:r>
            <a:r>
              <a:rPr kumimoji="0" lang="ko-KR" altLang="en-US" sz="1600" b="1" i="0" u="none" strike="noStrike" kern="1200" cap="none" spc="-120" normalizeH="0" baseline="0" noProof="0" dirty="0">
                <a:ln>
                  <a:noFill/>
                </a:ln>
                <a:effectLst/>
                <a:uLnTx/>
                <a:uFillTx/>
                <a:latin typeface="맑은 고딕"/>
                <a:ea typeface="맑은 고딕"/>
                <a:cs typeface="+mn-cs"/>
              </a:rPr>
              <a:t>에서 </a:t>
            </a:r>
            <a:r>
              <a:rPr lang="en-US" altLang="ko-KR" sz="1600" b="1" spc="-120" dirty="0">
                <a:latin typeface="맑은 고딕"/>
                <a:ea typeface="맑은 고딕"/>
              </a:rPr>
              <a:t> </a:t>
            </a:r>
            <a:r>
              <a:rPr lang="ko-KR" altLang="en-US" sz="1600" b="1" spc="-120" dirty="0">
                <a:latin typeface="맑은 고딕"/>
                <a:ea typeface="맑은 고딕"/>
              </a:rPr>
              <a:t>개발되었음</a:t>
            </a:r>
            <a:endParaRPr kumimoji="0" lang="en-US" altLang="ko-KR" sz="1600" b="1" i="0" u="none" strike="noStrike" kern="1200" cap="none" spc="-12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ctr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500" b="1" i="0" u="none" strike="noStrike" kern="1200" cap="none" spc="-120" normalizeH="0" baseline="0" noProof="0" dirty="0">
              <a:ln>
                <a:noFill/>
              </a:ln>
              <a:gradFill>
                <a:gsLst>
                  <a:gs pos="100000">
                    <a:prstClr val="white">
                      <a:lumMod val="50000"/>
                    </a:prstClr>
                  </a:gs>
                  <a:gs pos="100000">
                    <a:prstClr val="white"/>
                  </a:gs>
                </a:gsLst>
                <a:lin ang="5400000" scaled="0"/>
              </a:gra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80" name="그림 79">
            <a:extLst>
              <a:ext uri="{FF2B5EF4-FFF2-40B4-BE49-F238E27FC236}">
                <a16:creationId xmlns:a16="http://schemas.microsoft.com/office/drawing/2014/main" id="{C20A48C8-A045-42CE-B30D-7C401373A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022" y="4037010"/>
            <a:ext cx="2685797" cy="698923"/>
          </a:xfrm>
          <a:prstGeom prst="rect">
            <a:avLst/>
          </a:prstGeom>
        </p:spPr>
      </p:pic>
      <p:grpSp>
        <p:nvGrpSpPr>
          <p:cNvPr id="82" name="Group 9">
            <a:extLst>
              <a:ext uri="{FF2B5EF4-FFF2-40B4-BE49-F238E27FC236}">
                <a16:creationId xmlns:a16="http://schemas.microsoft.com/office/drawing/2014/main" id="{953586F4-E370-40A3-9D8C-64D7580473B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409240" y="1613063"/>
            <a:ext cx="1964280" cy="285674"/>
            <a:chOff x="1708" y="1954"/>
            <a:chExt cx="2826" cy="411"/>
          </a:xfrm>
        </p:grpSpPr>
        <p:sp>
          <p:nvSpPr>
            <p:cNvPr id="83" name="Freeform 10">
              <a:extLst>
                <a:ext uri="{FF2B5EF4-FFF2-40B4-BE49-F238E27FC236}">
                  <a16:creationId xmlns:a16="http://schemas.microsoft.com/office/drawing/2014/main" id="{40400545-49E7-47B2-84B0-834CF60E6E7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1" y="1959"/>
              <a:ext cx="117" cy="66"/>
            </a:xfrm>
            <a:custGeom>
              <a:avLst/>
              <a:gdLst>
                <a:gd name="T0" fmla="*/ 117 w 117"/>
                <a:gd name="T1" fmla="*/ 32 h 66"/>
                <a:gd name="T2" fmla="*/ 31 w 117"/>
                <a:gd name="T3" fmla="*/ 32 h 66"/>
                <a:gd name="T4" fmla="*/ 31 w 117"/>
                <a:gd name="T5" fmla="*/ 0 h 66"/>
                <a:gd name="T6" fmla="*/ 0 w 117"/>
                <a:gd name="T7" fmla="*/ 0 h 66"/>
                <a:gd name="T8" fmla="*/ 0 w 117"/>
                <a:gd name="T9" fmla="*/ 66 h 66"/>
                <a:gd name="T10" fmla="*/ 117 w 117"/>
                <a:gd name="T11" fmla="*/ 66 h 66"/>
                <a:gd name="T12" fmla="*/ 117 w 117"/>
                <a:gd name="T13" fmla="*/ 3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66">
                  <a:moveTo>
                    <a:pt x="117" y="32"/>
                  </a:moveTo>
                  <a:lnTo>
                    <a:pt x="31" y="32"/>
                  </a:lnTo>
                  <a:lnTo>
                    <a:pt x="31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7" y="66"/>
                  </a:lnTo>
                  <a:lnTo>
                    <a:pt x="117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84" name="Freeform 11">
              <a:extLst>
                <a:ext uri="{FF2B5EF4-FFF2-40B4-BE49-F238E27FC236}">
                  <a16:creationId xmlns:a16="http://schemas.microsoft.com/office/drawing/2014/main" id="{F7BA91BD-55E1-4608-B3BB-57924A009E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2" y="1991"/>
              <a:ext cx="74" cy="159"/>
            </a:xfrm>
            <a:custGeom>
              <a:avLst/>
              <a:gdLst>
                <a:gd name="T0" fmla="*/ 31 w 74"/>
                <a:gd name="T1" fmla="*/ 0 h 159"/>
                <a:gd name="T2" fmla="*/ 0 w 74"/>
                <a:gd name="T3" fmla="*/ 0 h 159"/>
                <a:gd name="T4" fmla="*/ 0 w 74"/>
                <a:gd name="T5" fmla="*/ 159 h 159"/>
                <a:gd name="T6" fmla="*/ 31 w 74"/>
                <a:gd name="T7" fmla="*/ 159 h 159"/>
                <a:gd name="T8" fmla="*/ 31 w 74"/>
                <a:gd name="T9" fmla="*/ 101 h 159"/>
                <a:gd name="T10" fmla="*/ 74 w 74"/>
                <a:gd name="T11" fmla="*/ 101 h 159"/>
                <a:gd name="T12" fmla="*/ 74 w 74"/>
                <a:gd name="T13" fmla="*/ 67 h 159"/>
                <a:gd name="T14" fmla="*/ 31 w 74"/>
                <a:gd name="T15" fmla="*/ 67 h 159"/>
                <a:gd name="T16" fmla="*/ 31 w 74"/>
                <a:gd name="T1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59">
                  <a:moveTo>
                    <a:pt x="31" y="0"/>
                  </a:moveTo>
                  <a:lnTo>
                    <a:pt x="0" y="0"/>
                  </a:lnTo>
                  <a:lnTo>
                    <a:pt x="0" y="159"/>
                  </a:lnTo>
                  <a:lnTo>
                    <a:pt x="31" y="159"/>
                  </a:lnTo>
                  <a:lnTo>
                    <a:pt x="31" y="101"/>
                  </a:lnTo>
                  <a:lnTo>
                    <a:pt x="74" y="101"/>
                  </a:lnTo>
                  <a:lnTo>
                    <a:pt x="74" y="67"/>
                  </a:lnTo>
                  <a:lnTo>
                    <a:pt x="31" y="67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85" name="Freeform 12">
              <a:extLst>
                <a:ext uri="{FF2B5EF4-FFF2-40B4-BE49-F238E27FC236}">
                  <a16:creationId xmlns:a16="http://schemas.microsoft.com/office/drawing/2014/main" id="{9538696A-A10A-44D2-AEBA-4EADE1B5FB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61" y="2037"/>
              <a:ext cx="102" cy="104"/>
            </a:xfrm>
            <a:custGeom>
              <a:avLst/>
              <a:gdLst>
                <a:gd name="T0" fmla="*/ 21 w 43"/>
                <a:gd name="T1" fmla="*/ 43 h 43"/>
                <a:gd name="T2" fmla="*/ 43 w 43"/>
                <a:gd name="T3" fmla="*/ 22 h 43"/>
                <a:gd name="T4" fmla="*/ 21 w 43"/>
                <a:gd name="T5" fmla="*/ 0 h 43"/>
                <a:gd name="T6" fmla="*/ 0 w 43"/>
                <a:gd name="T7" fmla="*/ 22 h 43"/>
                <a:gd name="T8" fmla="*/ 21 w 43"/>
                <a:gd name="T9" fmla="*/ 43 h 43"/>
                <a:gd name="T10" fmla="*/ 21 w 43"/>
                <a:gd name="T11" fmla="*/ 13 h 43"/>
                <a:gd name="T12" fmla="*/ 30 w 43"/>
                <a:gd name="T13" fmla="*/ 22 h 43"/>
                <a:gd name="T14" fmla="*/ 21 w 43"/>
                <a:gd name="T15" fmla="*/ 30 h 43"/>
                <a:gd name="T16" fmla="*/ 13 w 43"/>
                <a:gd name="T17" fmla="*/ 22 h 43"/>
                <a:gd name="T18" fmla="*/ 21 w 43"/>
                <a:gd name="T1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33" y="43"/>
                    <a:pt x="43" y="34"/>
                    <a:pt x="43" y="22"/>
                  </a:cubicBezTo>
                  <a:cubicBezTo>
                    <a:pt x="43" y="10"/>
                    <a:pt x="33" y="0"/>
                    <a:pt x="21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3"/>
                    <a:pt x="21" y="43"/>
                  </a:cubicBezTo>
                  <a:close/>
                  <a:moveTo>
                    <a:pt x="21" y="13"/>
                  </a:moveTo>
                  <a:cubicBezTo>
                    <a:pt x="26" y="13"/>
                    <a:pt x="30" y="17"/>
                    <a:pt x="30" y="22"/>
                  </a:cubicBezTo>
                  <a:cubicBezTo>
                    <a:pt x="30" y="26"/>
                    <a:pt x="26" y="30"/>
                    <a:pt x="21" y="30"/>
                  </a:cubicBezTo>
                  <a:cubicBezTo>
                    <a:pt x="17" y="30"/>
                    <a:pt x="13" y="26"/>
                    <a:pt x="13" y="22"/>
                  </a:cubicBezTo>
                  <a:cubicBezTo>
                    <a:pt x="13" y="17"/>
                    <a:pt x="17" y="13"/>
                    <a:pt x="21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86" name="Freeform 13">
              <a:extLst>
                <a:ext uri="{FF2B5EF4-FFF2-40B4-BE49-F238E27FC236}">
                  <a16:creationId xmlns:a16="http://schemas.microsoft.com/office/drawing/2014/main" id="{509670D6-9151-4B37-BB5B-A7F2E0E61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153"/>
              <a:ext cx="169" cy="70"/>
            </a:xfrm>
            <a:custGeom>
              <a:avLst/>
              <a:gdLst>
                <a:gd name="T0" fmla="*/ 34 w 169"/>
                <a:gd name="T1" fmla="*/ 0 h 70"/>
                <a:gd name="T2" fmla="*/ 0 w 169"/>
                <a:gd name="T3" fmla="*/ 0 h 70"/>
                <a:gd name="T4" fmla="*/ 0 w 169"/>
                <a:gd name="T5" fmla="*/ 70 h 70"/>
                <a:gd name="T6" fmla="*/ 169 w 169"/>
                <a:gd name="T7" fmla="*/ 70 h 70"/>
                <a:gd name="T8" fmla="*/ 169 w 169"/>
                <a:gd name="T9" fmla="*/ 38 h 70"/>
                <a:gd name="T10" fmla="*/ 34 w 169"/>
                <a:gd name="T11" fmla="*/ 38 h 70"/>
                <a:gd name="T12" fmla="*/ 34 w 169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70">
                  <a:moveTo>
                    <a:pt x="3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169" y="70"/>
                  </a:lnTo>
                  <a:lnTo>
                    <a:pt x="169" y="38"/>
                  </a:lnTo>
                  <a:lnTo>
                    <a:pt x="34" y="3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87" name="Freeform 14">
              <a:extLst>
                <a:ext uri="{FF2B5EF4-FFF2-40B4-BE49-F238E27FC236}">
                  <a16:creationId xmlns:a16="http://schemas.microsoft.com/office/drawing/2014/main" id="{EEBE6771-C909-41D5-BFFA-25C65DB458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" y="2104"/>
              <a:ext cx="197" cy="107"/>
            </a:xfrm>
            <a:custGeom>
              <a:avLst/>
              <a:gdLst>
                <a:gd name="T0" fmla="*/ 107 w 197"/>
                <a:gd name="T1" fmla="*/ 0 h 107"/>
                <a:gd name="T2" fmla="*/ 73 w 197"/>
                <a:gd name="T3" fmla="*/ 0 h 107"/>
                <a:gd name="T4" fmla="*/ 73 w 197"/>
                <a:gd name="T5" fmla="*/ 75 h 107"/>
                <a:gd name="T6" fmla="*/ 0 w 197"/>
                <a:gd name="T7" fmla="*/ 75 h 107"/>
                <a:gd name="T8" fmla="*/ 0 w 197"/>
                <a:gd name="T9" fmla="*/ 107 h 107"/>
                <a:gd name="T10" fmla="*/ 197 w 197"/>
                <a:gd name="T11" fmla="*/ 107 h 107"/>
                <a:gd name="T12" fmla="*/ 197 w 197"/>
                <a:gd name="T13" fmla="*/ 75 h 107"/>
                <a:gd name="T14" fmla="*/ 107 w 197"/>
                <a:gd name="T15" fmla="*/ 75 h 107"/>
                <a:gd name="T16" fmla="*/ 107 w 19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07">
                  <a:moveTo>
                    <a:pt x="107" y="0"/>
                  </a:moveTo>
                  <a:lnTo>
                    <a:pt x="73" y="0"/>
                  </a:lnTo>
                  <a:lnTo>
                    <a:pt x="73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197" y="107"/>
                  </a:lnTo>
                  <a:lnTo>
                    <a:pt x="197" y="75"/>
                  </a:lnTo>
                  <a:lnTo>
                    <a:pt x="107" y="75"/>
                  </a:lnTo>
                  <a:lnTo>
                    <a:pt x="10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88" name="Freeform 15">
              <a:extLst>
                <a:ext uri="{FF2B5EF4-FFF2-40B4-BE49-F238E27FC236}">
                  <a16:creationId xmlns:a16="http://schemas.microsoft.com/office/drawing/2014/main" id="{15C58F07-35E1-430F-ADF7-05932E7445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9" y="2000"/>
              <a:ext cx="173" cy="141"/>
            </a:xfrm>
            <a:custGeom>
              <a:avLst/>
              <a:gdLst>
                <a:gd name="T0" fmla="*/ 142 w 173"/>
                <a:gd name="T1" fmla="*/ 141 h 141"/>
                <a:gd name="T2" fmla="*/ 173 w 173"/>
                <a:gd name="T3" fmla="*/ 141 h 141"/>
                <a:gd name="T4" fmla="*/ 173 w 173"/>
                <a:gd name="T5" fmla="*/ 0 h 141"/>
                <a:gd name="T6" fmla="*/ 0 w 173"/>
                <a:gd name="T7" fmla="*/ 0 h 141"/>
                <a:gd name="T8" fmla="*/ 0 w 173"/>
                <a:gd name="T9" fmla="*/ 32 h 141"/>
                <a:gd name="T10" fmla="*/ 142 w 173"/>
                <a:gd name="T11" fmla="*/ 32 h 141"/>
                <a:gd name="T12" fmla="*/ 142 w 173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3" h="141">
                  <a:moveTo>
                    <a:pt x="142" y="141"/>
                  </a:moveTo>
                  <a:lnTo>
                    <a:pt x="173" y="141"/>
                  </a:lnTo>
                  <a:lnTo>
                    <a:pt x="173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42" y="32"/>
                  </a:lnTo>
                  <a:lnTo>
                    <a:pt x="142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89" name="Freeform 16">
              <a:extLst>
                <a:ext uri="{FF2B5EF4-FFF2-40B4-BE49-F238E27FC236}">
                  <a16:creationId xmlns:a16="http://schemas.microsoft.com/office/drawing/2014/main" id="{D65F1889-EBD7-454B-9C4A-C28C461DE1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83"/>
              <a:ext cx="185" cy="135"/>
            </a:xfrm>
            <a:custGeom>
              <a:avLst/>
              <a:gdLst>
                <a:gd name="T0" fmla="*/ 0 w 185"/>
                <a:gd name="T1" fmla="*/ 33 h 135"/>
                <a:gd name="T2" fmla="*/ 71 w 185"/>
                <a:gd name="T3" fmla="*/ 33 h 135"/>
                <a:gd name="T4" fmla="*/ 71 w 185"/>
                <a:gd name="T5" fmla="*/ 50 h 135"/>
                <a:gd name="T6" fmla="*/ 0 w 185"/>
                <a:gd name="T7" fmla="*/ 50 h 135"/>
                <a:gd name="T8" fmla="*/ 0 w 185"/>
                <a:gd name="T9" fmla="*/ 84 h 135"/>
                <a:gd name="T10" fmla="*/ 152 w 185"/>
                <a:gd name="T11" fmla="*/ 84 h 135"/>
                <a:gd name="T12" fmla="*/ 152 w 185"/>
                <a:gd name="T13" fmla="*/ 135 h 135"/>
                <a:gd name="T14" fmla="*/ 185 w 185"/>
                <a:gd name="T15" fmla="*/ 135 h 135"/>
                <a:gd name="T16" fmla="*/ 185 w 185"/>
                <a:gd name="T17" fmla="*/ 50 h 135"/>
                <a:gd name="T18" fmla="*/ 102 w 185"/>
                <a:gd name="T19" fmla="*/ 50 h 135"/>
                <a:gd name="T20" fmla="*/ 102 w 185"/>
                <a:gd name="T21" fmla="*/ 33 h 135"/>
                <a:gd name="T22" fmla="*/ 185 w 185"/>
                <a:gd name="T23" fmla="*/ 33 h 135"/>
                <a:gd name="T24" fmla="*/ 185 w 185"/>
                <a:gd name="T25" fmla="*/ 0 h 135"/>
                <a:gd name="T26" fmla="*/ 0 w 185"/>
                <a:gd name="T27" fmla="*/ 0 h 135"/>
                <a:gd name="T28" fmla="*/ 0 w 185"/>
                <a:gd name="T29" fmla="*/ 3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5" h="135">
                  <a:moveTo>
                    <a:pt x="0" y="33"/>
                  </a:moveTo>
                  <a:lnTo>
                    <a:pt x="71" y="33"/>
                  </a:lnTo>
                  <a:lnTo>
                    <a:pt x="71" y="50"/>
                  </a:lnTo>
                  <a:lnTo>
                    <a:pt x="0" y="50"/>
                  </a:lnTo>
                  <a:lnTo>
                    <a:pt x="0" y="84"/>
                  </a:lnTo>
                  <a:lnTo>
                    <a:pt x="152" y="84"/>
                  </a:lnTo>
                  <a:lnTo>
                    <a:pt x="152" y="135"/>
                  </a:lnTo>
                  <a:lnTo>
                    <a:pt x="185" y="135"/>
                  </a:lnTo>
                  <a:lnTo>
                    <a:pt x="185" y="50"/>
                  </a:lnTo>
                  <a:lnTo>
                    <a:pt x="102" y="50"/>
                  </a:lnTo>
                  <a:lnTo>
                    <a:pt x="102" y="33"/>
                  </a:lnTo>
                  <a:lnTo>
                    <a:pt x="185" y="3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0" name="Freeform 17">
              <a:extLst>
                <a:ext uri="{FF2B5EF4-FFF2-40B4-BE49-F238E27FC236}">
                  <a16:creationId xmlns:a16="http://schemas.microsoft.com/office/drawing/2014/main" id="{AE5E355D-BE60-4E85-9883-60D9C308B8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" y="2000"/>
              <a:ext cx="185" cy="73"/>
            </a:xfrm>
            <a:custGeom>
              <a:avLst/>
              <a:gdLst>
                <a:gd name="T0" fmla="*/ 0 w 185"/>
                <a:gd name="T1" fmla="*/ 32 h 73"/>
                <a:gd name="T2" fmla="*/ 152 w 185"/>
                <a:gd name="T3" fmla="*/ 32 h 73"/>
                <a:gd name="T4" fmla="*/ 152 w 185"/>
                <a:gd name="T5" fmla="*/ 73 h 73"/>
                <a:gd name="T6" fmla="*/ 185 w 185"/>
                <a:gd name="T7" fmla="*/ 73 h 73"/>
                <a:gd name="T8" fmla="*/ 185 w 185"/>
                <a:gd name="T9" fmla="*/ 0 h 73"/>
                <a:gd name="T10" fmla="*/ 0 w 185"/>
                <a:gd name="T11" fmla="*/ 0 h 73"/>
                <a:gd name="T12" fmla="*/ 0 w 185"/>
                <a:gd name="T13" fmla="*/ 3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73">
                  <a:moveTo>
                    <a:pt x="0" y="32"/>
                  </a:moveTo>
                  <a:lnTo>
                    <a:pt x="152" y="32"/>
                  </a:lnTo>
                  <a:lnTo>
                    <a:pt x="152" y="73"/>
                  </a:lnTo>
                  <a:lnTo>
                    <a:pt x="185" y="73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1" name="Freeform 18">
              <a:extLst>
                <a:ext uri="{FF2B5EF4-FFF2-40B4-BE49-F238E27FC236}">
                  <a16:creationId xmlns:a16="http://schemas.microsoft.com/office/drawing/2014/main" id="{4394933E-E495-4F9F-8DEE-4229E02426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" y="2104"/>
              <a:ext cx="200" cy="107"/>
            </a:xfrm>
            <a:custGeom>
              <a:avLst/>
              <a:gdLst>
                <a:gd name="T0" fmla="*/ 133 w 200"/>
                <a:gd name="T1" fmla="*/ 0 h 107"/>
                <a:gd name="T2" fmla="*/ 102 w 200"/>
                <a:gd name="T3" fmla="*/ 0 h 107"/>
                <a:gd name="T4" fmla="*/ 102 w 200"/>
                <a:gd name="T5" fmla="*/ 75 h 107"/>
                <a:gd name="T6" fmla="*/ 71 w 200"/>
                <a:gd name="T7" fmla="*/ 75 h 107"/>
                <a:gd name="T8" fmla="*/ 71 w 200"/>
                <a:gd name="T9" fmla="*/ 0 h 107"/>
                <a:gd name="T10" fmla="*/ 40 w 200"/>
                <a:gd name="T11" fmla="*/ 0 h 107"/>
                <a:gd name="T12" fmla="*/ 40 w 200"/>
                <a:gd name="T13" fmla="*/ 75 h 107"/>
                <a:gd name="T14" fmla="*/ 0 w 200"/>
                <a:gd name="T15" fmla="*/ 75 h 107"/>
                <a:gd name="T16" fmla="*/ 0 w 200"/>
                <a:gd name="T17" fmla="*/ 107 h 107"/>
                <a:gd name="T18" fmla="*/ 200 w 200"/>
                <a:gd name="T19" fmla="*/ 107 h 107"/>
                <a:gd name="T20" fmla="*/ 200 w 200"/>
                <a:gd name="T21" fmla="*/ 75 h 107"/>
                <a:gd name="T22" fmla="*/ 133 w 200"/>
                <a:gd name="T23" fmla="*/ 75 h 107"/>
                <a:gd name="T24" fmla="*/ 133 w 200"/>
                <a:gd name="T25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0" h="107">
                  <a:moveTo>
                    <a:pt x="133" y="0"/>
                  </a:moveTo>
                  <a:lnTo>
                    <a:pt x="102" y="0"/>
                  </a:lnTo>
                  <a:lnTo>
                    <a:pt x="102" y="75"/>
                  </a:lnTo>
                  <a:lnTo>
                    <a:pt x="71" y="75"/>
                  </a:lnTo>
                  <a:lnTo>
                    <a:pt x="71" y="0"/>
                  </a:lnTo>
                  <a:lnTo>
                    <a:pt x="40" y="0"/>
                  </a:lnTo>
                  <a:lnTo>
                    <a:pt x="40" y="75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200" y="107"/>
                  </a:lnTo>
                  <a:lnTo>
                    <a:pt x="200" y="75"/>
                  </a:lnTo>
                  <a:lnTo>
                    <a:pt x="133" y="75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2" name="Freeform 19">
              <a:extLst>
                <a:ext uri="{FF2B5EF4-FFF2-40B4-BE49-F238E27FC236}">
                  <a16:creationId xmlns:a16="http://schemas.microsoft.com/office/drawing/2014/main" id="{94E0A99E-074F-4312-B80E-E1A157421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1" y="2000"/>
              <a:ext cx="164" cy="141"/>
            </a:xfrm>
            <a:custGeom>
              <a:avLst/>
              <a:gdLst>
                <a:gd name="T0" fmla="*/ 133 w 164"/>
                <a:gd name="T1" fmla="*/ 141 h 141"/>
                <a:gd name="T2" fmla="*/ 164 w 164"/>
                <a:gd name="T3" fmla="*/ 141 h 141"/>
                <a:gd name="T4" fmla="*/ 164 w 164"/>
                <a:gd name="T5" fmla="*/ 0 h 141"/>
                <a:gd name="T6" fmla="*/ 0 w 164"/>
                <a:gd name="T7" fmla="*/ 0 h 141"/>
                <a:gd name="T8" fmla="*/ 0 w 164"/>
                <a:gd name="T9" fmla="*/ 32 h 141"/>
                <a:gd name="T10" fmla="*/ 133 w 164"/>
                <a:gd name="T11" fmla="*/ 32 h 141"/>
                <a:gd name="T12" fmla="*/ 133 w 164"/>
                <a:gd name="T13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41">
                  <a:moveTo>
                    <a:pt x="133" y="141"/>
                  </a:moveTo>
                  <a:lnTo>
                    <a:pt x="164" y="141"/>
                  </a:lnTo>
                  <a:lnTo>
                    <a:pt x="164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3" y="32"/>
                  </a:lnTo>
                  <a:lnTo>
                    <a:pt x="133" y="1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3" name="Freeform 20">
              <a:extLst>
                <a:ext uri="{FF2B5EF4-FFF2-40B4-BE49-F238E27FC236}">
                  <a16:creationId xmlns:a16="http://schemas.microsoft.com/office/drawing/2014/main" id="{5B8225D0-AD0C-4F98-856B-69AC68B265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1" y="2000"/>
              <a:ext cx="197" cy="211"/>
            </a:xfrm>
            <a:custGeom>
              <a:avLst/>
              <a:gdLst>
                <a:gd name="T0" fmla="*/ 114 w 197"/>
                <a:gd name="T1" fmla="*/ 124 h 211"/>
                <a:gd name="T2" fmla="*/ 185 w 197"/>
                <a:gd name="T3" fmla="*/ 124 h 211"/>
                <a:gd name="T4" fmla="*/ 185 w 197"/>
                <a:gd name="T5" fmla="*/ 92 h 211"/>
                <a:gd name="T6" fmla="*/ 45 w 197"/>
                <a:gd name="T7" fmla="*/ 92 h 211"/>
                <a:gd name="T8" fmla="*/ 45 w 197"/>
                <a:gd name="T9" fmla="*/ 0 h 211"/>
                <a:gd name="T10" fmla="*/ 12 w 197"/>
                <a:gd name="T11" fmla="*/ 0 h 211"/>
                <a:gd name="T12" fmla="*/ 12 w 197"/>
                <a:gd name="T13" fmla="*/ 124 h 211"/>
                <a:gd name="T14" fmla="*/ 83 w 197"/>
                <a:gd name="T15" fmla="*/ 124 h 211"/>
                <a:gd name="T16" fmla="*/ 83 w 197"/>
                <a:gd name="T17" fmla="*/ 179 h 211"/>
                <a:gd name="T18" fmla="*/ 0 w 197"/>
                <a:gd name="T19" fmla="*/ 179 h 211"/>
                <a:gd name="T20" fmla="*/ 0 w 197"/>
                <a:gd name="T21" fmla="*/ 211 h 211"/>
                <a:gd name="T22" fmla="*/ 197 w 197"/>
                <a:gd name="T23" fmla="*/ 211 h 211"/>
                <a:gd name="T24" fmla="*/ 197 w 197"/>
                <a:gd name="T25" fmla="*/ 179 h 211"/>
                <a:gd name="T26" fmla="*/ 114 w 197"/>
                <a:gd name="T27" fmla="*/ 179 h 211"/>
                <a:gd name="T28" fmla="*/ 114 w 197"/>
                <a:gd name="T29" fmla="*/ 12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7" h="211">
                  <a:moveTo>
                    <a:pt x="114" y="124"/>
                  </a:moveTo>
                  <a:lnTo>
                    <a:pt x="185" y="124"/>
                  </a:lnTo>
                  <a:lnTo>
                    <a:pt x="185" y="92"/>
                  </a:lnTo>
                  <a:lnTo>
                    <a:pt x="45" y="92"/>
                  </a:lnTo>
                  <a:lnTo>
                    <a:pt x="45" y="0"/>
                  </a:lnTo>
                  <a:lnTo>
                    <a:pt x="12" y="0"/>
                  </a:lnTo>
                  <a:lnTo>
                    <a:pt x="12" y="124"/>
                  </a:lnTo>
                  <a:lnTo>
                    <a:pt x="83" y="124"/>
                  </a:lnTo>
                  <a:lnTo>
                    <a:pt x="83" y="179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197" y="211"/>
                  </a:lnTo>
                  <a:lnTo>
                    <a:pt x="197" y="179"/>
                  </a:lnTo>
                  <a:lnTo>
                    <a:pt x="114" y="179"/>
                  </a:lnTo>
                  <a:lnTo>
                    <a:pt x="114" y="1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4" name="Freeform 21">
              <a:extLst>
                <a:ext uri="{FF2B5EF4-FFF2-40B4-BE49-F238E27FC236}">
                  <a16:creationId xmlns:a16="http://schemas.microsoft.com/office/drawing/2014/main" id="{80A743E5-330C-4EF3-8274-A99D85F85A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16" y="2099"/>
              <a:ext cx="197" cy="141"/>
            </a:xfrm>
            <a:custGeom>
              <a:avLst/>
              <a:gdLst>
                <a:gd name="T0" fmla="*/ 0 w 197"/>
                <a:gd name="T1" fmla="*/ 34 h 141"/>
                <a:gd name="T2" fmla="*/ 48 w 197"/>
                <a:gd name="T3" fmla="*/ 34 h 141"/>
                <a:gd name="T4" fmla="*/ 48 w 197"/>
                <a:gd name="T5" fmla="*/ 56 h 141"/>
                <a:gd name="T6" fmla="*/ 10 w 197"/>
                <a:gd name="T7" fmla="*/ 56 h 141"/>
                <a:gd name="T8" fmla="*/ 10 w 197"/>
                <a:gd name="T9" fmla="*/ 90 h 141"/>
                <a:gd name="T10" fmla="*/ 159 w 197"/>
                <a:gd name="T11" fmla="*/ 90 h 141"/>
                <a:gd name="T12" fmla="*/ 159 w 197"/>
                <a:gd name="T13" fmla="*/ 141 h 141"/>
                <a:gd name="T14" fmla="*/ 190 w 197"/>
                <a:gd name="T15" fmla="*/ 141 h 141"/>
                <a:gd name="T16" fmla="*/ 190 w 197"/>
                <a:gd name="T17" fmla="*/ 56 h 141"/>
                <a:gd name="T18" fmla="*/ 150 w 197"/>
                <a:gd name="T19" fmla="*/ 56 h 141"/>
                <a:gd name="T20" fmla="*/ 150 w 197"/>
                <a:gd name="T21" fmla="*/ 34 h 141"/>
                <a:gd name="T22" fmla="*/ 197 w 197"/>
                <a:gd name="T23" fmla="*/ 34 h 141"/>
                <a:gd name="T24" fmla="*/ 197 w 197"/>
                <a:gd name="T25" fmla="*/ 0 h 141"/>
                <a:gd name="T26" fmla="*/ 0 w 197"/>
                <a:gd name="T27" fmla="*/ 0 h 141"/>
                <a:gd name="T28" fmla="*/ 0 w 197"/>
                <a:gd name="T29" fmla="*/ 34 h 141"/>
                <a:gd name="T30" fmla="*/ 81 w 197"/>
                <a:gd name="T31" fmla="*/ 34 h 141"/>
                <a:gd name="T32" fmla="*/ 119 w 197"/>
                <a:gd name="T33" fmla="*/ 34 h 141"/>
                <a:gd name="T34" fmla="*/ 119 w 197"/>
                <a:gd name="T35" fmla="*/ 56 h 141"/>
                <a:gd name="T36" fmla="*/ 81 w 197"/>
                <a:gd name="T37" fmla="*/ 56 h 141"/>
                <a:gd name="T38" fmla="*/ 81 w 197"/>
                <a:gd name="T39" fmla="*/ 3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7" h="141">
                  <a:moveTo>
                    <a:pt x="0" y="34"/>
                  </a:moveTo>
                  <a:lnTo>
                    <a:pt x="48" y="34"/>
                  </a:lnTo>
                  <a:lnTo>
                    <a:pt x="48" y="56"/>
                  </a:lnTo>
                  <a:lnTo>
                    <a:pt x="10" y="56"/>
                  </a:lnTo>
                  <a:lnTo>
                    <a:pt x="10" y="90"/>
                  </a:lnTo>
                  <a:lnTo>
                    <a:pt x="159" y="90"/>
                  </a:lnTo>
                  <a:lnTo>
                    <a:pt x="159" y="141"/>
                  </a:lnTo>
                  <a:lnTo>
                    <a:pt x="190" y="141"/>
                  </a:lnTo>
                  <a:lnTo>
                    <a:pt x="190" y="56"/>
                  </a:lnTo>
                  <a:lnTo>
                    <a:pt x="150" y="56"/>
                  </a:lnTo>
                  <a:lnTo>
                    <a:pt x="150" y="34"/>
                  </a:lnTo>
                  <a:lnTo>
                    <a:pt x="197" y="34"/>
                  </a:lnTo>
                  <a:lnTo>
                    <a:pt x="197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81" y="34"/>
                  </a:moveTo>
                  <a:lnTo>
                    <a:pt x="119" y="34"/>
                  </a:lnTo>
                  <a:lnTo>
                    <a:pt x="119" y="56"/>
                  </a:lnTo>
                  <a:lnTo>
                    <a:pt x="81" y="56"/>
                  </a:lnTo>
                  <a:lnTo>
                    <a:pt x="81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5" name="Freeform 22">
              <a:extLst>
                <a:ext uri="{FF2B5EF4-FFF2-40B4-BE49-F238E27FC236}">
                  <a16:creationId xmlns:a16="http://schemas.microsoft.com/office/drawing/2014/main" id="{15C4C189-79E8-4616-9CD7-59C5AFB1B9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9" y="1976"/>
              <a:ext cx="114" cy="116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13 h 48"/>
                <a:gd name="T12" fmla="*/ 35 w 48"/>
                <a:gd name="T13" fmla="*/ 24 h 48"/>
                <a:gd name="T14" fmla="*/ 24 w 48"/>
                <a:gd name="T15" fmla="*/ 34 h 48"/>
                <a:gd name="T16" fmla="*/ 13 w 48"/>
                <a:gd name="T17" fmla="*/ 24 h 48"/>
                <a:gd name="T18" fmla="*/ 24 w 48"/>
                <a:gd name="T1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7" y="48"/>
                    <a:pt x="48" y="37"/>
                    <a:pt x="48" y="24"/>
                  </a:cubicBezTo>
                  <a:cubicBezTo>
                    <a:pt x="48" y="10"/>
                    <a:pt x="37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13"/>
                  </a:move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4"/>
                    <a:pt x="24" y="34"/>
                  </a:cubicBezTo>
                  <a:cubicBezTo>
                    <a:pt x="18" y="34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6" name="Freeform 23">
              <a:extLst>
                <a:ext uri="{FF2B5EF4-FFF2-40B4-BE49-F238E27FC236}">
                  <a16:creationId xmlns:a16="http://schemas.microsoft.com/office/drawing/2014/main" id="{AB85582B-A39F-41E1-B235-5DBC0C8CA8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34" y="2141"/>
              <a:ext cx="114" cy="116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4 w 48"/>
                <a:gd name="T11" fmla="*/ 35 h 48"/>
                <a:gd name="T12" fmla="*/ 13 w 48"/>
                <a:gd name="T13" fmla="*/ 24 h 48"/>
                <a:gd name="T14" fmla="*/ 24 w 48"/>
                <a:gd name="T15" fmla="*/ 13 h 48"/>
                <a:gd name="T16" fmla="*/ 35 w 48"/>
                <a:gd name="T17" fmla="*/ 24 h 48"/>
                <a:gd name="T18" fmla="*/ 24 w 48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37" y="48"/>
                    <a:pt x="48" y="38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4" y="35"/>
                  </a:moveTo>
                  <a:cubicBezTo>
                    <a:pt x="18" y="35"/>
                    <a:pt x="13" y="30"/>
                    <a:pt x="13" y="24"/>
                  </a:cubicBezTo>
                  <a:cubicBezTo>
                    <a:pt x="13" y="18"/>
                    <a:pt x="18" y="13"/>
                    <a:pt x="24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4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7" name="Freeform 24">
              <a:extLst>
                <a:ext uri="{FF2B5EF4-FFF2-40B4-BE49-F238E27FC236}">
                  <a16:creationId xmlns:a16="http://schemas.microsoft.com/office/drawing/2014/main" id="{B8EA669F-2E40-4274-AFB3-D5959BDCA7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2" y="2000"/>
              <a:ext cx="183" cy="133"/>
            </a:xfrm>
            <a:custGeom>
              <a:avLst/>
              <a:gdLst>
                <a:gd name="T0" fmla="*/ 0 w 183"/>
                <a:gd name="T1" fmla="*/ 85 h 133"/>
                <a:gd name="T2" fmla="*/ 76 w 183"/>
                <a:gd name="T3" fmla="*/ 85 h 133"/>
                <a:gd name="T4" fmla="*/ 76 w 183"/>
                <a:gd name="T5" fmla="*/ 102 h 133"/>
                <a:gd name="T6" fmla="*/ 0 w 183"/>
                <a:gd name="T7" fmla="*/ 102 h 133"/>
                <a:gd name="T8" fmla="*/ 0 w 183"/>
                <a:gd name="T9" fmla="*/ 133 h 133"/>
                <a:gd name="T10" fmla="*/ 183 w 183"/>
                <a:gd name="T11" fmla="*/ 133 h 133"/>
                <a:gd name="T12" fmla="*/ 183 w 183"/>
                <a:gd name="T13" fmla="*/ 102 h 133"/>
                <a:gd name="T14" fmla="*/ 107 w 183"/>
                <a:gd name="T15" fmla="*/ 102 h 133"/>
                <a:gd name="T16" fmla="*/ 107 w 183"/>
                <a:gd name="T17" fmla="*/ 85 h 133"/>
                <a:gd name="T18" fmla="*/ 183 w 183"/>
                <a:gd name="T19" fmla="*/ 85 h 133"/>
                <a:gd name="T20" fmla="*/ 183 w 183"/>
                <a:gd name="T21" fmla="*/ 51 h 133"/>
                <a:gd name="T22" fmla="*/ 33 w 183"/>
                <a:gd name="T23" fmla="*/ 51 h 133"/>
                <a:gd name="T24" fmla="*/ 33 w 183"/>
                <a:gd name="T25" fmla="*/ 32 h 133"/>
                <a:gd name="T26" fmla="*/ 183 w 183"/>
                <a:gd name="T27" fmla="*/ 32 h 133"/>
                <a:gd name="T28" fmla="*/ 183 w 183"/>
                <a:gd name="T29" fmla="*/ 0 h 133"/>
                <a:gd name="T30" fmla="*/ 0 w 183"/>
                <a:gd name="T31" fmla="*/ 0 h 133"/>
                <a:gd name="T32" fmla="*/ 0 w 183"/>
                <a:gd name="T33" fmla="*/ 85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3" h="133">
                  <a:moveTo>
                    <a:pt x="0" y="85"/>
                  </a:moveTo>
                  <a:lnTo>
                    <a:pt x="76" y="85"/>
                  </a:lnTo>
                  <a:lnTo>
                    <a:pt x="76" y="102"/>
                  </a:lnTo>
                  <a:lnTo>
                    <a:pt x="0" y="102"/>
                  </a:lnTo>
                  <a:lnTo>
                    <a:pt x="0" y="133"/>
                  </a:lnTo>
                  <a:lnTo>
                    <a:pt x="183" y="133"/>
                  </a:lnTo>
                  <a:lnTo>
                    <a:pt x="183" y="102"/>
                  </a:lnTo>
                  <a:lnTo>
                    <a:pt x="107" y="102"/>
                  </a:lnTo>
                  <a:lnTo>
                    <a:pt x="107" y="85"/>
                  </a:lnTo>
                  <a:lnTo>
                    <a:pt x="183" y="85"/>
                  </a:lnTo>
                  <a:lnTo>
                    <a:pt x="183" y="51"/>
                  </a:lnTo>
                  <a:lnTo>
                    <a:pt x="33" y="51"/>
                  </a:lnTo>
                  <a:lnTo>
                    <a:pt x="33" y="32"/>
                  </a:lnTo>
                  <a:lnTo>
                    <a:pt x="183" y="32"/>
                  </a:lnTo>
                  <a:lnTo>
                    <a:pt x="183" y="0"/>
                  </a:lnTo>
                  <a:lnTo>
                    <a:pt x="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8" name="Freeform 25">
              <a:extLst>
                <a:ext uri="{FF2B5EF4-FFF2-40B4-BE49-F238E27FC236}">
                  <a16:creationId xmlns:a16="http://schemas.microsoft.com/office/drawing/2014/main" id="{B6F1CBEF-4D89-40FA-9E20-7F9E1E0692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45" y="2141"/>
              <a:ext cx="117" cy="116"/>
            </a:xfrm>
            <a:custGeom>
              <a:avLst/>
              <a:gdLst>
                <a:gd name="T0" fmla="*/ 25 w 49"/>
                <a:gd name="T1" fmla="*/ 0 h 48"/>
                <a:gd name="T2" fmla="*/ 0 w 49"/>
                <a:gd name="T3" fmla="*/ 24 h 48"/>
                <a:gd name="T4" fmla="*/ 25 w 49"/>
                <a:gd name="T5" fmla="*/ 48 h 48"/>
                <a:gd name="T6" fmla="*/ 49 w 49"/>
                <a:gd name="T7" fmla="*/ 24 h 48"/>
                <a:gd name="T8" fmla="*/ 25 w 49"/>
                <a:gd name="T9" fmla="*/ 0 h 48"/>
                <a:gd name="T10" fmla="*/ 25 w 49"/>
                <a:gd name="T11" fmla="*/ 35 h 48"/>
                <a:gd name="T12" fmla="*/ 14 w 49"/>
                <a:gd name="T13" fmla="*/ 24 h 48"/>
                <a:gd name="T14" fmla="*/ 25 w 49"/>
                <a:gd name="T15" fmla="*/ 13 h 48"/>
                <a:gd name="T16" fmla="*/ 35 w 49"/>
                <a:gd name="T17" fmla="*/ 24 h 48"/>
                <a:gd name="T18" fmla="*/ 25 w 49"/>
                <a:gd name="T19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8">
                  <a:moveTo>
                    <a:pt x="25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38" y="48"/>
                    <a:pt x="49" y="38"/>
                    <a:pt x="49" y="24"/>
                  </a:cubicBezTo>
                  <a:cubicBezTo>
                    <a:pt x="49" y="11"/>
                    <a:pt x="38" y="0"/>
                    <a:pt x="25" y="0"/>
                  </a:cubicBezTo>
                  <a:close/>
                  <a:moveTo>
                    <a:pt x="25" y="35"/>
                  </a:moveTo>
                  <a:cubicBezTo>
                    <a:pt x="19" y="35"/>
                    <a:pt x="14" y="30"/>
                    <a:pt x="14" y="24"/>
                  </a:cubicBezTo>
                  <a:cubicBezTo>
                    <a:pt x="14" y="18"/>
                    <a:pt x="19" y="13"/>
                    <a:pt x="25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0"/>
                    <a:pt x="30" y="35"/>
                    <a:pt x="25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9" name="Freeform 26">
              <a:extLst>
                <a:ext uri="{FF2B5EF4-FFF2-40B4-BE49-F238E27FC236}">
                  <a16:creationId xmlns:a16="http://schemas.microsoft.com/office/drawing/2014/main" id="{640B5DA8-C465-45FC-9AF8-DB6DE3754F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095"/>
              <a:ext cx="148" cy="79"/>
            </a:xfrm>
            <a:custGeom>
              <a:avLst/>
              <a:gdLst>
                <a:gd name="T0" fmla="*/ 57 w 148"/>
                <a:gd name="T1" fmla="*/ 79 h 79"/>
                <a:gd name="T2" fmla="*/ 91 w 148"/>
                <a:gd name="T3" fmla="*/ 79 h 79"/>
                <a:gd name="T4" fmla="*/ 91 w 148"/>
                <a:gd name="T5" fmla="*/ 31 h 79"/>
                <a:gd name="T6" fmla="*/ 148 w 148"/>
                <a:gd name="T7" fmla="*/ 31 h 79"/>
                <a:gd name="T8" fmla="*/ 148 w 148"/>
                <a:gd name="T9" fmla="*/ 0 h 79"/>
                <a:gd name="T10" fmla="*/ 0 w 148"/>
                <a:gd name="T11" fmla="*/ 0 h 79"/>
                <a:gd name="T12" fmla="*/ 0 w 148"/>
                <a:gd name="T13" fmla="*/ 31 h 79"/>
                <a:gd name="T14" fmla="*/ 57 w 148"/>
                <a:gd name="T15" fmla="*/ 31 h 79"/>
                <a:gd name="T16" fmla="*/ 57 w 148"/>
                <a:gd name="T1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79">
                  <a:moveTo>
                    <a:pt x="57" y="79"/>
                  </a:moveTo>
                  <a:lnTo>
                    <a:pt x="91" y="79"/>
                  </a:lnTo>
                  <a:lnTo>
                    <a:pt x="91" y="31"/>
                  </a:lnTo>
                  <a:lnTo>
                    <a:pt x="148" y="31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57" y="31"/>
                  </a:lnTo>
                  <a:lnTo>
                    <a:pt x="57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0" name="Freeform 27">
              <a:extLst>
                <a:ext uri="{FF2B5EF4-FFF2-40B4-BE49-F238E27FC236}">
                  <a16:creationId xmlns:a16="http://schemas.microsoft.com/office/drawing/2014/main" id="{E8B95CB3-1FCC-4896-9001-57406D78AE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" y="1979"/>
              <a:ext cx="76" cy="203"/>
            </a:xfrm>
            <a:custGeom>
              <a:avLst/>
              <a:gdLst>
                <a:gd name="T0" fmla="*/ 0 w 76"/>
                <a:gd name="T1" fmla="*/ 188 h 203"/>
                <a:gd name="T2" fmla="*/ 45 w 76"/>
                <a:gd name="T3" fmla="*/ 188 h 203"/>
                <a:gd name="T4" fmla="*/ 45 w 76"/>
                <a:gd name="T5" fmla="*/ 203 h 203"/>
                <a:gd name="T6" fmla="*/ 76 w 76"/>
                <a:gd name="T7" fmla="*/ 203 h 203"/>
                <a:gd name="T8" fmla="*/ 76 w 76"/>
                <a:gd name="T9" fmla="*/ 0 h 203"/>
                <a:gd name="T10" fmla="*/ 45 w 76"/>
                <a:gd name="T11" fmla="*/ 0 h 203"/>
                <a:gd name="T12" fmla="*/ 45 w 76"/>
                <a:gd name="T13" fmla="*/ 154 h 203"/>
                <a:gd name="T14" fmla="*/ 0 w 76"/>
                <a:gd name="T15" fmla="*/ 154 h 203"/>
                <a:gd name="T16" fmla="*/ 0 w 76"/>
                <a:gd name="T17" fmla="*/ 18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203">
                  <a:moveTo>
                    <a:pt x="0" y="188"/>
                  </a:moveTo>
                  <a:lnTo>
                    <a:pt x="45" y="188"/>
                  </a:lnTo>
                  <a:lnTo>
                    <a:pt x="45" y="203"/>
                  </a:lnTo>
                  <a:lnTo>
                    <a:pt x="76" y="203"/>
                  </a:lnTo>
                  <a:lnTo>
                    <a:pt x="76" y="0"/>
                  </a:lnTo>
                  <a:lnTo>
                    <a:pt x="45" y="0"/>
                  </a:lnTo>
                  <a:lnTo>
                    <a:pt x="45" y="154"/>
                  </a:lnTo>
                  <a:lnTo>
                    <a:pt x="0" y="154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1" name="Freeform 28">
              <a:extLst>
                <a:ext uri="{FF2B5EF4-FFF2-40B4-BE49-F238E27FC236}">
                  <a16:creationId xmlns:a16="http://schemas.microsoft.com/office/drawing/2014/main" id="{FC431A29-1B6C-4CB2-A4C6-965BF40CB8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" y="2155"/>
              <a:ext cx="202" cy="85"/>
            </a:xfrm>
            <a:custGeom>
              <a:avLst/>
              <a:gdLst>
                <a:gd name="T0" fmla="*/ 34 w 202"/>
                <a:gd name="T1" fmla="*/ 51 h 85"/>
                <a:gd name="T2" fmla="*/ 34 w 202"/>
                <a:gd name="T3" fmla="*/ 0 h 85"/>
                <a:gd name="T4" fmla="*/ 0 w 202"/>
                <a:gd name="T5" fmla="*/ 0 h 85"/>
                <a:gd name="T6" fmla="*/ 0 w 202"/>
                <a:gd name="T7" fmla="*/ 85 h 85"/>
                <a:gd name="T8" fmla="*/ 202 w 202"/>
                <a:gd name="T9" fmla="*/ 85 h 85"/>
                <a:gd name="T10" fmla="*/ 202 w 202"/>
                <a:gd name="T11" fmla="*/ 51 h 85"/>
                <a:gd name="T12" fmla="*/ 34 w 202"/>
                <a:gd name="T13" fmla="*/ 5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" h="85">
                  <a:moveTo>
                    <a:pt x="34" y="51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85"/>
                  </a:lnTo>
                  <a:lnTo>
                    <a:pt x="202" y="85"/>
                  </a:lnTo>
                  <a:lnTo>
                    <a:pt x="202" y="51"/>
                  </a:lnTo>
                  <a:lnTo>
                    <a:pt x="34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2" name="Freeform 29">
              <a:extLst>
                <a:ext uri="{FF2B5EF4-FFF2-40B4-BE49-F238E27FC236}">
                  <a16:creationId xmlns:a16="http://schemas.microsoft.com/office/drawing/2014/main" id="{FB8AABEC-54AE-4036-8A4E-598CDB3125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1" y="1976"/>
              <a:ext cx="110" cy="111"/>
            </a:xfrm>
            <a:custGeom>
              <a:avLst/>
              <a:gdLst>
                <a:gd name="T0" fmla="*/ 23 w 46"/>
                <a:gd name="T1" fmla="*/ 46 h 46"/>
                <a:gd name="T2" fmla="*/ 46 w 46"/>
                <a:gd name="T3" fmla="*/ 23 h 46"/>
                <a:gd name="T4" fmla="*/ 23 w 46"/>
                <a:gd name="T5" fmla="*/ 0 h 46"/>
                <a:gd name="T6" fmla="*/ 0 w 46"/>
                <a:gd name="T7" fmla="*/ 23 h 46"/>
                <a:gd name="T8" fmla="*/ 23 w 46"/>
                <a:gd name="T9" fmla="*/ 46 h 46"/>
                <a:gd name="T10" fmla="*/ 23 w 46"/>
                <a:gd name="T11" fmla="*/ 13 h 46"/>
                <a:gd name="T12" fmla="*/ 33 w 46"/>
                <a:gd name="T13" fmla="*/ 23 h 46"/>
                <a:gd name="T14" fmla="*/ 23 w 46"/>
                <a:gd name="T15" fmla="*/ 33 h 46"/>
                <a:gd name="T16" fmla="*/ 13 w 46"/>
                <a:gd name="T17" fmla="*/ 23 h 46"/>
                <a:gd name="T18" fmla="*/ 23 w 46"/>
                <a:gd name="T19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46"/>
                  </a:move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lose/>
                  <a:moveTo>
                    <a:pt x="23" y="13"/>
                  </a:moveTo>
                  <a:cubicBezTo>
                    <a:pt x="28" y="13"/>
                    <a:pt x="33" y="18"/>
                    <a:pt x="33" y="23"/>
                  </a:cubicBezTo>
                  <a:cubicBezTo>
                    <a:pt x="33" y="28"/>
                    <a:pt x="28" y="33"/>
                    <a:pt x="23" y="33"/>
                  </a:cubicBezTo>
                  <a:cubicBezTo>
                    <a:pt x="18" y="33"/>
                    <a:pt x="13" y="28"/>
                    <a:pt x="13" y="23"/>
                  </a:cubicBezTo>
                  <a:cubicBezTo>
                    <a:pt x="13" y="18"/>
                    <a:pt x="18" y="13"/>
                    <a:pt x="23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3" name="Freeform 30">
              <a:extLst>
                <a:ext uri="{FF2B5EF4-FFF2-40B4-BE49-F238E27FC236}">
                  <a16:creationId xmlns:a16="http://schemas.microsoft.com/office/drawing/2014/main" id="{158D7376-EBD8-4AA9-989E-F70F70E933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295"/>
              <a:ext cx="50" cy="53"/>
            </a:xfrm>
            <a:custGeom>
              <a:avLst/>
              <a:gdLst>
                <a:gd name="T0" fmla="*/ 0 w 21"/>
                <a:gd name="T1" fmla="*/ 0 h 22"/>
                <a:gd name="T2" fmla="*/ 5 w 21"/>
                <a:gd name="T3" fmla="*/ 0 h 22"/>
                <a:gd name="T4" fmla="*/ 5 w 21"/>
                <a:gd name="T5" fmla="*/ 10 h 22"/>
                <a:gd name="T6" fmla="*/ 15 w 21"/>
                <a:gd name="T7" fmla="*/ 0 h 22"/>
                <a:gd name="T8" fmla="*/ 21 w 21"/>
                <a:gd name="T9" fmla="*/ 0 h 22"/>
                <a:gd name="T10" fmla="*/ 11 w 21"/>
                <a:gd name="T11" fmla="*/ 10 h 22"/>
                <a:gd name="T12" fmla="*/ 21 w 21"/>
                <a:gd name="T13" fmla="*/ 22 h 22"/>
                <a:gd name="T14" fmla="*/ 16 w 21"/>
                <a:gd name="T15" fmla="*/ 22 h 22"/>
                <a:gd name="T16" fmla="*/ 8 w 21"/>
                <a:gd name="T17" fmla="*/ 12 h 22"/>
                <a:gd name="T18" fmla="*/ 5 w 21"/>
                <a:gd name="T19" fmla="*/ 15 h 22"/>
                <a:gd name="T20" fmla="*/ 5 w 21"/>
                <a:gd name="T21" fmla="*/ 22 h 22"/>
                <a:gd name="T22" fmla="*/ 0 w 21"/>
                <a:gd name="T23" fmla="*/ 22 h 22"/>
                <a:gd name="T24" fmla="*/ 0 w 21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8" y="7"/>
                    <a:pt x="11" y="4"/>
                    <a:pt x="1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4" name="Freeform 31">
              <a:extLst>
                <a:ext uri="{FF2B5EF4-FFF2-40B4-BE49-F238E27FC236}">
                  <a16:creationId xmlns:a16="http://schemas.microsoft.com/office/drawing/2014/main" id="{F567E5C4-03C5-4E6C-AE30-2BF5B81E44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1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5" name="Freeform 32">
              <a:extLst>
                <a:ext uri="{FF2B5EF4-FFF2-40B4-BE49-F238E27FC236}">
                  <a16:creationId xmlns:a16="http://schemas.microsoft.com/office/drawing/2014/main" id="{60FE489C-29A7-4DDB-B082-0BC4794D55D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8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6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6" name="Freeform 33">
              <a:extLst>
                <a:ext uri="{FF2B5EF4-FFF2-40B4-BE49-F238E27FC236}">
                  <a16:creationId xmlns:a16="http://schemas.microsoft.com/office/drawing/2014/main" id="{046155DB-E14F-4FC1-AFDC-42842043AD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97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1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5" y="13"/>
                    <a:pt x="8" y="13"/>
                  </a:cubicBezTo>
                  <a:cubicBezTo>
                    <a:pt x="10" y="13"/>
                    <a:pt x="11" y="13"/>
                    <a:pt x="11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1" y="5"/>
                    <a:pt x="11" y="3"/>
                    <a:pt x="8" y="3"/>
                  </a:cubicBezTo>
                  <a:cubicBezTo>
                    <a:pt x="5" y="3"/>
                    <a:pt x="4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7" name="Freeform 34">
              <a:extLst>
                <a:ext uri="{FF2B5EF4-FFF2-40B4-BE49-F238E27FC236}">
                  <a16:creationId xmlns:a16="http://schemas.microsoft.com/office/drawing/2014/main" id="{8F4D086D-8D94-4C90-86FA-B3DD74BEE5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40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2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8" name="Freeform 35">
              <a:extLst>
                <a:ext uri="{FF2B5EF4-FFF2-40B4-BE49-F238E27FC236}">
                  <a16:creationId xmlns:a16="http://schemas.microsoft.com/office/drawing/2014/main" id="{DE2340C0-63D9-4355-93AA-9430F55D61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" y="2295"/>
              <a:ext cx="41" cy="53"/>
            </a:xfrm>
            <a:custGeom>
              <a:avLst/>
              <a:gdLst>
                <a:gd name="T0" fmla="*/ 39 w 41"/>
                <a:gd name="T1" fmla="*/ 32 h 53"/>
                <a:gd name="T2" fmla="*/ 10 w 41"/>
                <a:gd name="T3" fmla="*/ 32 h 53"/>
                <a:gd name="T4" fmla="*/ 10 w 41"/>
                <a:gd name="T5" fmla="*/ 44 h 53"/>
                <a:gd name="T6" fmla="*/ 41 w 41"/>
                <a:gd name="T7" fmla="*/ 44 h 53"/>
                <a:gd name="T8" fmla="*/ 41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  <a:gd name="T14" fmla="*/ 39 w 41"/>
                <a:gd name="T15" fmla="*/ 0 h 53"/>
                <a:gd name="T16" fmla="*/ 39 w 41"/>
                <a:gd name="T17" fmla="*/ 10 h 53"/>
                <a:gd name="T18" fmla="*/ 10 w 41"/>
                <a:gd name="T19" fmla="*/ 10 h 53"/>
                <a:gd name="T20" fmla="*/ 10 w 41"/>
                <a:gd name="T21" fmla="*/ 22 h 53"/>
                <a:gd name="T22" fmla="*/ 39 w 41"/>
                <a:gd name="T23" fmla="*/ 22 h 53"/>
                <a:gd name="T24" fmla="*/ 39 w 41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53">
                  <a:moveTo>
                    <a:pt x="39" y="32"/>
                  </a:moveTo>
                  <a:lnTo>
                    <a:pt x="10" y="32"/>
                  </a:lnTo>
                  <a:lnTo>
                    <a:pt x="10" y="44"/>
                  </a:lnTo>
                  <a:lnTo>
                    <a:pt x="41" y="44"/>
                  </a:lnTo>
                  <a:lnTo>
                    <a:pt x="41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39" y="0"/>
                  </a:lnTo>
                  <a:lnTo>
                    <a:pt x="39" y="10"/>
                  </a:lnTo>
                  <a:lnTo>
                    <a:pt x="10" y="10"/>
                  </a:lnTo>
                  <a:lnTo>
                    <a:pt x="10" y="22"/>
                  </a:lnTo>
                  <a:lnTo>
                    <a:pt x="39" y="22"/>
                  </a:lnTo>
                  <a:lnTo>
                    <a:pt x="39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09" name="Freeform 36">
              <a:extLst>
                <a:ext uri="{FF2B5EF4-FFF2-40B4-BE49-F238E27FC236}">
                  <a16:creationId xmlns:a16="http://schemas.microsoft.com/office/drawing/2014/main" id="{4CEF3C46-7BC2-42C3-88A2-FA8C88114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6" y="2310"/>
              <a:ext cx="57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4 w 24"/>
                <a:gd name="T11" fmla="*/ 3 h 16"/>
                <a:gd name="T12" fmla="*/ 19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7" y="0"/>
                    <a:pt x="9" y="0"/>
                  </a:cubicBezTo>
                  <a:cubicBezTo>
                    <a:pt x="12" y="0"/>
                    <a:pt x="13" y="1"/>
                    <a:pt x="14" y="3"/>
                  </a:cubicBezTo>
                  <a:cubicBezTo>
                    <a:pt x="14" y="1"/>
                    <a:pt x="16" y="0"/>
                    <a:pt x="19" y="0"/>
                  </a:cubicBezTo>
                  <a:cubicBezTo>
                    <a:pt x="22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20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0" name="Freeform 37">
              <a:extLst>
                <a:ext uri="{FF2B5EF4-FFF2-40B4-BE49-F238E27FC236}">
                  <a16:creationId xmlns:a16="http://schemas.microsoft.com/office/drawing/2014/main" id="{5AED3950-B288-4C25-929C-5322712936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23" y="2310"/>
              <a:ext cx="40" cy="55"/>
            </a:xfrm>
            <a:custGeom>
              <a:avLst/>
              <a:gdLst>
                <a:gd name="T0" fmla="*/ 5 w 17"/>
                <a:gd name="T1" fmla="*/ 14 h 23"/>
                <a:gd name="T2" fmla="*/ 5 w 17"/>
                <a:gd name="T3" fmla="*/ 23 h 23"/>
                <a:gd name="T4" fmla="*/ 0 w 17"/>
                <a:gd name="T5" fmla="*/ 23 h 23"/>
                <a:gd name="T6" fmla="*/ 0 w 17"/>
                <a:gd name="T7" fmla="*/ 4 h 23"/>
                <a:gd name="T8" fmla="*/ 0 w 17"/>
                <a:gd name="T9" fmla="*/ 0 h 23"/>
                <a:gd name="T10" fmla="*/ 4 w 17"/>
                <a:gd name="T11" fmla="*/ 0 h 23"/>
                <a:gd name="T12" fmla="*/ 5 w 17"/>
                <a:gd name="T13" fmla="*/ 3 h 23"/>
                <a:gd name="T14" fmla="*/ 10 w 17"/>
                <a:gd name="T15" fmla="*/ 0 h 23"/>
                <a:gd name="T16" fmla="*/ 17 w 17"/>
                <a:gd name="T17" fmla="*/ 8 h 23"/>
                <a:gd name="T18" fmla="*/ 9 w 17"/>
                <a:gd name="T19" fmla="*/ 17 h 23"/>
                <a:gd name="T20" fmla="*/ 5 w 17"/>
                <a:gd name="T21" fmla="*/ 14 h 23"/>
                <a:gd name="T22" fmla="*/ 13 w 17"/>
                <a:gd name="T23" fmla="*/ 8 h 23"/>
                <a:gd name="T24" fmla="*/ 9 w 17"/>
                <a:gd name="T25" fmla="*/ 3 h 23"/>
                <a:gd name="T26" fmla="*/ 5 w 17"/>
                <a:gd name="T27" fmla="*/ 8 h 23"/>
                <a:gd name="T28" fmla="*/ 9 w 17"/>
                <a:gd name="T29" fmla="*/ 13 h 23"/>
                <a:gd name="T30" fmla="*/ 13 w 17"/>
                <a:gd name="T3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3">
                  <a:moveTo>
                    <a:pt x="5" y="14"/>
                  </a:moveTo>
                  <a:cubicBezTo>
                    <a:pt x="5" y="23"/>
                    <a:pt x="5" y="23"/>
                    <a:pt x="5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4" y="0"/>
                    <a:pt x="17" y="3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ubicBezTo>
                    <a:pt x="7" y="17"/>
                    <a:pt x="5" y="15"/>
                    <a:pt x="5" y="14"/>
                  </a:cubicBezTo>
                  <a:close/>
                  <a:moveTo>
                    <a:pt x="13" y="8"/>
                  </a:moveTo>
                  <a:cubicBezTo>
                    <a:pt x="13" y="6"/>
                    <a:pt x="11" y="3"/>
                    <a:pt x="9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1" name="Rectangle 38">
              <a:extLst>
                <a:ext uri="{FF2B5EF4-FFF2-40B4-BE49-F238E27FC236}">
                  <a16:creationId xmlns:a16="http://schemas.microsoft.com/office/drawing/2014/main" id="{96C5DDCA-1352-41C7-BE1B-FADE616528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0" y="2293"/>
              <a:ext cx="12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2" name="Freeform 39">
              <a:extLst>
                <a:ext uri="{FF2B5EF4-FFF2-40B4-BE49-F238E27FC236}">
                  <a16:creationId xmlns:a16="http://schemas.microsoft.com/office/drawing/2014/main" id="{29B80BC2-E82A-496A-A7CA-D0764DD2992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9" y="2310"/>
              <a:ext cx="41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3" name="Freeform 40">
              <a:extLst>
                <a:ext uri="{FF2B5EF4-FFF2-40B4-BE49-F238E27FC236}">
                  <a16:creationId xmlns:a16="http://schemas.microsoft.com/office/drawing/2014/main" id="{6627DA70-BE75-403D-8679-9D23F0E4E8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2" y="2310"/>
              <a:ext cx="40" cy="55"/>
            </a:xfrm>
            <a:custGeom>
              <a:avLst/>
              <a:gdLst>
                <a:gd name="T0" fmla="*/ 5 w 17"/>
                <a:gd name="T1" fmla="*/ 0 h 23"/>
                <a:gd name="T2" fmla="*/ 9 w 17"/>
                <a:gd name="T3" fmla="*/ 13 h 23"/>
                <a:gd name="T4" fmla="*/ 9 w 17"/>
                <a:gd name="T5" fmla="*/ 13 h 23"/>
                <a:gd name="T6" fmla="*/ 13 w 17"/>
                <a:gd name="T7" fmla="*/ 0 h 23"/>
                <a:gd name="T8" fmla="*/ 17 w 17"/>
                <a:gd name="T9" fmla="*/ 0 h 23"/>
                <a:gd name="T10" fmla="*/ 12 w 17"/>
                <a:gd name="T11" fmla="*/ 14 h 23"/>
                <a:gd name="T12" fmla="*/ 4 w 17"/>
                <a:gd name="T13" fmla="*/ 23 h 23"/>
                <a:gd name="T14" fmla="*/ 2 w 17"/>
                <a:gd name="T15" fmla="*/ 23 h 23"/>
                <a:gd name="T16" fmla="*/ 2 w 17"/>
                <a:gd name="T17" fmla="*/ 20 h 23"/>
                <a:gd name="T18" fmla="*/ 3 w 17"/>
                <a:gd name="T19" fmla="*/ 20 h 23"/>
                <a:gd name="T20" fmla="*/ 7 w 17"/>
                <a:gd name="T21" fmla="*/ 17 h 23"/>
                <a:gd name="T22" fmla="*/ 0 w 17"/>
                <a:gd name="T23" fmla="*/ 0 h 23"/>
                <a:gd name="T24" fmla="*/ 5 w 17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5" y="0"/>
                  </a:moveTo>
                  <a:cubicBezTo>
                    <a:pt x="7" y="7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1"/>
                    <a:pt x="11" y="7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0" y="21"/>
                    <a:pt x="9" y="23"/>
                    <a:pt x="4" y="23"/>
                  </a:cubicBezTo>
                  <a:cubicBezTo>
                    <a:pt x="3" y="23"/>
                    <a:pt x="2" y="23"/>
                    <a:pt x="2" y="23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5" y="20"/>
                    <a:pt x="6" y="19"/>
                    <a:pt x="7" y="1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4" name="Freeform 41">
              <a:extLst>
                <a:ext uri="{FF2B5EF4-FFF2-40B4-BE49-F238E27FC236}">
                  <a16:creationId xmlns:a16="http://schemas.microsoft.com/office/drawing/2014/main" id="{4E23F6E9-BC6C-45F0-8FCE-669C75CF0B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" y="2310"/>
              <a:ext cx="58" cy="38"/>
            </a:xfrm>
            <a:custGeom>
              <a:avLst/>
              <a:gdLst>
                <a:gd name="T0" fmla="*/ 0 w 24"/>
                <a:gd name="T1" fmla="*/ 4 h 16"/>
                <a:gd name="T2" fmla="*/ 0 w 24"/>
                <a:gd name="T3" fmla="*/ 0 h 16"/>
                <a:gd name="T4" fmla="*/ 4 w 24"/>
                <a:gd name="T5" fmla="*/ 0 h 16"/>
                <a:gd name="T6" fmla="*/ 4 w 24"/>
                <a:gd name="T7" fmla="*/ 2 h 16"/>
                <a:gd name="T8" fmla="*/ 9 w 24"/>
                <a:gd name="T9" fmla="*/ 0 h 16"/>
                <a:gd name="T10" fmla="*/ 13 w 24"/>
                <a:gd name="T11" fmla="*/ 3 h 16"/>
                <a:gd name="T12" fmla="*/ 18 w 24"/>
                <a:gd name="T13" fmla="*/ 0 h 16"/>
                <a:gd name="T14" fmla="*/ 24 w 24"/>
                <a:gd name="T15" fmla="*/ 7 h 16"/>
                <a:gd name="T16" fmla="*/ 24 w 24"/>
                <a:gd name="T17" fmla="*/ 16 h 16"/>
                <a:gd name="T18" fmla="*/ 20 w 24"/>
                <a:gd name="T19" fmla="*/ 16 h 16"/>
                <a:gd name="T20" fmla="*/ 20 w 24"/>
                <a:gd name="T21" fmla="*/ 7 h 16"/>
                <a:gd name="T22" fmla="*/ 17 w 24"/>
                <a:gd name="T23" fmla="*/ 3 h 16"/>
                <a:gd name="T24" fmla="*/ 14 w 24"/>
                <a:gd name="T25" fmla="*/ 7 h 16"/>
                <a:gd name="T26" fmla="*/ 14 w 24"/>
                <a:gd name="T27" fmla="*/ 16 h 16"/>
                <a:gd name="T28" fmla="*/ 10 w 24"/>
                <a:gd name="T29" fmla="*/ 16 h 16"/>
                <a:gd name="T30" fmla="*/ 10 w 24"/>
                <a:gd name="T31" fmla="*/ 7 h 16"/>
                <a:gd name="T32" fmla="*/ 7 w 24"/>
                <a:gd name="T33" fmla="*/ 3 h 16"/>
                <a:gd name="T34" fmla="*/ 4 w 24"/>
                <a:gd name="T35" fmla="*/ 8 h 16"/>
                <a:gd name="T36" fmla="*/ 4 w 24"/>
                <a:gd name="T37" fmla="*/ 16 h 16"/>
                <a:gd name="T38" fmla="*/ 0 w 24"/>
                <a:gd name="T39" fmla="*/ 16 h 16"/>
                <a:gd name="T40" fmla="*/ 0 w 24"/>
                <a:gd name="T41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6">
                  <a:moveTo>
                    <a:pt x="0" y="4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1" y="0"/>
                    <a:pt x="13" y="1"/>
                    <a:pt x="13" y="3"/>
                  </a:cubicBezTo>
                  <a:cubicBezTo>
                    <a:pt x="14" y="1"/>
                    <a:pt x="15" y="0"/>
                    <a:pt x="18" y="0"/>
                  </a:cubicBezTo>
                  <a:cubicBezTo>
                    <a:pt x="21" y="0"/>
                    <a:pt x="24" y="2"/>
                    <a:pt x="24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5"/>
                    <a:pt x="19" y="3"/>
                    <a:pt x="17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5" name="Freeform 42">
              <a:extLst>
                <a:ext uri="{FF2B5EF4-FFF2-40B4-BE49-F238E27FC236}">
                  <a16:creationId xmlns:a16="http://schemas.microsoft.com/office/drawing/2014/main" id="{3CD7138D-D630-4915-8EE2-8F2709E4C5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4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6" name="Freeform 43">
              <a:extLst>
                <a:ext uri="{FF2B5EF4-FFF2-40B4-BE49-F238E27FC236}">
                  <a16:creationId xmlns:a16="http://schemas.microsoft.com/office/drawing/2014/main" id="{28C36ABB-45D6-47E5-941D-DD8E39936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1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7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4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7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7" name="Freeform 44">
              <a:extLst>
                <a:ext uri="{FF2B5EF4-FFF2-40B4-BE49-F238E27FC236}">
                  <a16:creationId xmlns:a16="http://schemas.microsoft.com/office/drawing/2014/main" id="{D51C82BC-F279-4005-B693-332C753744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2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8" name="Freeform 45">
              <a:extLst>
                <a:ext uri="{FF2B5EF4-FFF2-40B4-BE49-F238E27FC236}">
                  <a16:creationId xmlns:a16="http://schemas.microsoft.com/office/drawing/2014/main" id="{9E65E5A3-21CA-4F99-8794-1B62438F51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84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9" name="Freeform 46">
              <a:extLst>
                <a:ext uri="{FF2B5EF4-FFF2-40B4-BE49-F238E27FC236}">
                  <a16:creationId xmlns:a16="http://schemas.microsoft.com/office/drawing/2014/main" id="{E9A49FA5-25FC-442C-B0C4-3BCA79CA7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" y="2310"/>
              <a:ext cx="36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6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0" name="Freeform 47">
              <a:extLst>
                <a:ext uri="{FF2B5EF4-FFF2-40B4-BE49-F238E27FC236}">
                  <a16:creationId xmlns:a16="http://schemas.microsoft.com/office/drawing/2014/main" id="{F0402379-BCA8-498F-ADC7-4C9058DA9A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2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4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1" name="Freeform 48">
              <a:extLst>
                <a:ext uri="{FF2B5EF4-FFF2-40B4-BE49-F238E27FC236}">
                  <a16:creationId xmlns:a16="http://schemas.microsoft.com/office/drawing/2014/main" id="{965C344F-F679-4848-9B18-303436A424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2295"/>
              <a:ext cx="41" cy="53"/>
            </a:xfrm>
            <a:custGeom>
              <a:avLst/>
              <a:gdLst>
                <a:gd name="T0" fmla="*/ 0 w 41"/>
                <a:gd name="T1" fmla="*/ 0 h 53"/>
                <a:gd name="T2" fmla="*/ 12 w 41"/>
                <a:gd name="T3" fmla="*/ 0 h 53"/>
                <a:gd name="T4" fmla="*/ 12 w 41"/>
                <a:gd name="T5" fmla="*/ 44 h 53"/>
                <a:gd name="T6" fmla="*/ 41 w 41"/>
                <a:gd name="T7" fmla="*/ 44 h 53"/>
                <a:gd name="T8" fmla="*/ 38 w 41"/>
                <a:gd name="T9" fmla="*/ 53 h 53"/>
                <a:gd name="T10" fmla="*/ 0 w 41"/>
                <a:gd name="T11" fmla="*/ 53 h 53"/>
                <a:gd name="T12" fmla="*/ 0 w 41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53">
                  <a:moveTo>
                    <a:pt x="0" y="0"/>
                  </a:moveTo>
                  <a:lnTo>
                    <a:pt x="12" y="0"/>
                  </a:lnTo>
                  <a:lnTo>
                    <a:pt x="12" y="44"/>
                  </a:lnTo>
                  <a:lnTo>
                    <a:pt x="41" y="44"/>
                  </a:lnTo>
                  <a:lnTo>
                    <a:pt x="38" y="53"/>
                  </a:lnTo>
                  <a:lnTo>
                    <a:pt x="0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2" name="Freeform 49">
              <a:extLst>
                <a:ext uri="{FF2B5EF4-FFF2-40B4-BE49-F238E27FC236}">
                  <a16:creationId xmlns:a16="http://schemas.microsoft.com/office/drawing/2014/main" id="{C607F3D0-CC97-4A0C-85ED-50C74142E4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86" y="2310"/>
              <a:ext cx="38" cy="41"/>
            </a:xfrm>
            <a:custGeom>
              <a:avLst/>
              <a:gdLst>
                <a:gd name="T0" fmla="*/ 15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1 w 16"/>
                <a:gd name="T15" fmla="*/ 6 h 17"/>
                <a:gd name="T16" fmla="*/ 11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5 w 16"/>
                <a:gd name="T27" fmla="*/ 6 h 17"/>
                <a:gd name="T28" fmla="*/ 15 w 16"/>
                <a:gd name="T29" fmla="*/ 12 h 17"/>
                <a:gd name="T30" fmla="*/ 11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1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5" y="12"/>
                  </a:moveTo>
                  <a:cubicBezTo>
                    <a:pt x="15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3" name="Freeform 50">
              <a:extLst>
                <a:ext uri="{FF2B5EF4-FFF2-40B4-BE49-F238E27FC236}">
                  <a16:creationId xmlns:a16="http://schemas.microsoft.com/office/drawing/2014/main" id="{7B97640C-2F66-4A60-9C23-F6E9DC7335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4" y="2293"/>
              <a:ext cx="38" cy="58"/>
            </a:xfrm>
            <a:custGeom>
              <a:avLst/>
              <a:gdLst>
                <a:gd name="T0" fmla="*/ 0 w 16"/>
                <a:gd name="T1" fmla="*/ 0 h 24"/>
                <a:gd name="T2" fmla="*/ 4 w 16"/>
                <a:gd name="T3" fmla="*/ 0 h 24"/>
                <a:gd name="T4" fmla="*/ 4 w 16"/>
                <a:gd name="T5" fmla="*/ 9 h 24"/>
                <a:gd name="T6" fmla="*/ 9 w 16"/>
                <a:gd name="T7" fmla="*/ 7 h 24"/>
                <a:gd name="T8" fmla="*/ 16 w 16"/>
                <a:gd name="T9" fmla="*/ 15 h 24"/>
                <a:gd name="T10" fmla="*/ 9 w 16"/>
                <a:gd name="T11" fmla="*/ 24 h 24"/>
                <a:gd name="T12" fmla="*/ 4 w 16"/>
                <a:gd name="T13" fmla="*/ 21 h 24"/>
                <a:gd name="T14" fmla="*/ 4 w 16"/>
                <a:gd name="T15" fmla="*/ 23 h 24"/>
                <a:gd name="T16" fmla="*/ 0 w 16"/>
                <a:gd name="T17" fmla="*/ 23 h 24"/>
                <a:gd name="T18" fmla="*/ 0 w 16"/>
                <a:gd name="T19" fmla="*/ 18 h 24"/>
                <a:gd name="T20" fmla="*/ 0 w 16"/>
                <a:gd name="T21" fmla="*/ 0 h 24"/>
                <a:gd name="T22" fmla="*/ 12 w 16"/>
                <a:gd name="T23" fmla="*/ 15 h 24"/>
                <a:gd name="T24" fmla="*/ 8 w 16"/>
                <a:gd name="T25" fmla="*/ 10 h 24"/>
                <a:gd name="T26" fmla="*/ 4 w 16"/>
                <a:gd name="T27" fmla="*/ 15 h 24"/>
                <a:gd name="T28" fmla="*/ 8 w 16"/>
                <a:gd name="T29" fmla="*/ 20 h 24"/>
                <a:gd name="T30" fmla="*/ 12 w 16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4">
                  <a:moveTo>
                    <a:pt x="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5" y="8"/>
                    <a:pt x="6" y="7"/>
                    <a:pt x="9" y="7"/>
                  </a:cubicBezTo>
                  <a:cubicBezTo>
                    <a:pt x="13" y="7"/>
                    <a:pt x="16" y="10"/>
                    <a:pt x="16" y="15"/>
                  </a:cubicBezTo>
                  <a:cubicBezTo>
                    <a:pt x="16" y="20"/>
                    <a:pt x="13" y="24"/>
                    <a:pt x="9" y="24"/>
                  </a:cubicBezTo>
                  <a:cubicBezTo>
                    <a:pt x="6" y="24"/>
                    <a:pt x="5" y="22"/>
                    <a:pt x="4" y="21"/>
                  </a:cubicBezTo>
                  <a:cubicBezTo>
                    <a:pt x="4" y="22"/>
                    <a:pt x="4" y="23"/>
                    <a:pt x="4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1"/>
                    <a:pt x="0" y="20"/>
                    <a:pt x="0" y="18"/>
                  </a:cubicBezTo>
                  <a:lnTo>
                    <a:pt x="0" y="0"/>
                  </a:lnTo>
                  <a:close/>
                  <a:moveTo>
                    <a:pt x="12" y="15"/>
                  </a:moveTo>
                  <a:cubicBezTo>
                    <a:pt x="12" y="13"/>
                    <a:pt x="11" y="10"/>
                    <a:pt x="8" y="10"/>
                  </a:cubicBezTo>
                  <a:cubicBezTo>
                    <a:pt x="5" y="10"/>
                    <a:pt x="4" y="12"/>
                    <a:pt x="4" y="15"/>
                  </a:cubicBezTo>
                  <a:cubicBezTo>
                    <a:pt x="4" y="18"/>
                    <a:pt x="5" y="20"/>
                    <a:pt x="8" y="20"/>
                  </a:cubicBezTo>
                  <a:cubicBezTo>
                    <a:pt x="11" y="20"/>
                    <a:pt x="12" y="18"/>
                    <a:pt x="12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4" name="Freeform 51">
              <a:extLst>
                <a:ext uri="{FF2B5EF4-FFF2-40B4-BE49-F238E27FC236}">
                  <a16:creationId xmlns:a16="http://schemas.microsoft.com/office/drawing/2014/main" id="{ACF39571-7385-436E-BD3F-BD37143310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" y="2310"/>
              <a:ext cx="40" cy="41"/>
            </a:xfrm>
            <a:custGeom>
              <a:avLst/>
              <a:gdLst>
                <a:gd name="T0" fmla="*/ 17 w 17"/>
                <a:gd name="T1" fmla="*/ 8 h 17"/>
                <a:gd name="T2" fmla="*/ 8 w 17"/>
                <a:gd name="T3" fmla="*/ 17 h 17"/>
                <a:gd name="T4" fmla="*/ 0 w 17"/>
                <a:gd name="T5" fmla="*/ 8 h 17"/>
                <a:gd name="T6" fmla="*/ 8 w 17"/>
                <a:gd name="T7" fmla="*/ 0 h 17"/>
                <a:gd name="T8" fmla="*/ 17 w 17"/>
                <a:gd name="T9" fmla="*/ 8 h 17"/>
                <a:gd name="T10" fmla="*/ 4 w 17"/>
                <a:gd name="T11" fmla="*/ 8 h 17"/>
                <a:gd name="T12" fmla="*/ 8 w 17"/>
                <a:gd name="T13" fmla="*/ 13 h 17"/>
                <a:gd name="T14" fmla="*/ 12 w 17"/>
                <a:gd name="T15" fmla="*/ 8 h 17"/>
                <a:gd name="T16" fmla="*/ 8 w 17"/>
                <a:gd name="T17" fmla="*/ 3 h 17"/>
                <a:gd name="T18" fmla="*/ 4 w 17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7" y="8"/>
                  </a:moveTo>
                  <a:cubicBezTo>
                    <a:pt x="17" y="13"/>
                    <a:pt x="14" y="17"/>
                    <a:pt x="8" y="17"/>
                  </a:cubicBezTo>
                  <a:cubicBezTo>
                    <a:pt x="3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7" y="4"/>
                    <a:pt x="17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5" name="Freeform 52">
              <a:extLst>
                <a:ext uri="{FF2B5EF4-FFF2-40B4-BE49-F238E27FC236}">
                  <a16:creationId xmlns:a16="http://schemas.microsoft.com/office/drawing/2014/main" id="{2B7AE439-941F-4CC3-84AF-07360EC99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310"/>
              <a:ext cx="24" cy="38"/>
            </a:xfrm>
            <a:custGeom>
              <a:avLst/>
              <a:gdLst>
                <a:gd name="T0" fmla="*/ 0 w 10"/>
                <a:gd name="T1" fmla="*/ 5 h 16"/>
                <a:gd name="T2" fmla="*/ 0 w 10"/>
                <a:gd name="T3" fmla="*/ 0 h 16"/>
                <a:gd name="T4" fmla="*/ 4 w 10"/>
                <a:gd name="T5" fmla="*/ 0 h 16"/>
                <a:gd name="T6" fmla="*/ 4 w 10"/>
                <a:gd name="T7" fmla="*/ 4 h 16"/>
                <a:gd name="T8" fmla="*/ 10 w 10"/>
                <a:gd name="T9" fmla="*/ 0 h 16"/>
                <a:gd name="T10" fmla="*/ 10 w 10"/>
                <a:gd name="T11" fmla="*/ 4 h 16"/>
                <a:gd name="T12" fmla="*/ 4 w 10"/>
                <a:gd name="T13" fmla="*/ 10 h 16"/>
                <a:gd name="T14" fmla="*/ 4 w 10"/>
                <a:gd name="T15" fmla="*/ 16 h 16"/>
                <a:gd name="T16" fmla="*/ 0 w 10"/>
                <a:gd name="T17" fmla="*/ 16 h 16"/>
                <a:gd name="T18" fmla="*/ 0 w 10"/>
                <a:gd name="T1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0" y="5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3"/>
                    <a:pt x="4" y="4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6"/>
                    <a:pt x="4" y="1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6" name="Freeform 53">
              <a:extLst>
                <a:ext uri="{FF2B5EF4-FFF2-40B4-BE49-F238E27FC236}">
                  <a16:creationId xmlns:a16="http://schemas.microsoft.com/office/drawing/2014/main" id="{B7C919C2-95B0-4B0B-BD88-19491301CE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2295"/>
              <a:ext cx="40" cy="53"/>
            </a:xfrm>
            <a:custGeom>
              <a:avLst/>
              <a:gdLst>
                <a:gd name="T0" fmla="*/ 38 w 40"/>
                <a:gd name="T1" fmla="*/ 32 h 53"/>
                <a:gd name="T2" fmla="*/ 9 w 40"/>
                <a:gd name="T3" fmla="*/ 32 h 53"/>
                <a:gd name="T4" fmla="*/ 9 w 40"/>
                <a:gd name="T5" fmla="*/ 44 h 53"/>
                <a:gd name="T6" fmla="*/ 40 w 40"/>
                <a:gd name="T7" fmla="*/ 44 h 53"/>
                <a:gd name="T8" fmla="*/ 40 w 40"/>
                <a:gd name="T9" fmla="*/ 53 h 53"/>
                <a:gd name="T10" fmla="*/ 0 w 40"/>
                <a:gd name="T11" fmla="*/ 53 h 53"/>
                <a:gd name="T12" fmla="*/ 0 w 40"/>
                <a:gd name="T13" fmla="*/ 0 h 53"/>
                <a:gd name="T14" fmla="*/ 40 w 40"/>
                <a:gd name="T15" fmla="*/ 0 h 53"/>
                <a:gd name="T16" fmla="*/ 40 w 40"/>
                <a:gd name="T17" fmla="*/ 10 h 53"/>
                <a:gd name="T18" fmla="*/ 9 w 40"/>
                <a:gd name="T19" fmla="*/ 10 h 53"/>
                <a:gd name="T20" fmla="*/ 9 w 40"/>
                <a:gd name="T21" fmla="*/ 22 h 53"/>
                <a:gd name="T22" fmla="*/ 38 w 40"/>
                <a:gd name="T23" fmla="*/ 22 h 53"/>
                <a:gd name="T24" fmla="*/ 38 w 40"/>
                <a:gd name="T2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3">
                  <a:moveTo>
                    <a:pt x="38" y="32"/>
                  </a:moveTo>
                  <a:lnTo>
                    <a:pt x="9" y="32"/>
                  </a:lnTo>
                  <a:lnTo>
                    <a:pt x="9" y="44"/>
                  </a:lnTo>
                  <a:lnTo>
                    <a:pt x="40" y="44"/>
                  </a:lnTo>
                  <a:lnTo>
                    <a:pt x="40" y="53"/>
                  </a:lnTo>
                  <a:lnTo>
                    <a:pt x="0" y="53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10"/>
                  </a:lnTo>
                  <a:lnTo>
                    <a:pt x="9" y="10"/>
                  </a:lnTo>
                  <a:lnTo>
                    <a:pt x="9" y="22"/>
                  </a:lnTo>
                  <a:lnTo>
                    <a:pt x="38" y="22"/>
                  </a:lnTo>
                  <a:lnTo>
                    <a:pt x="38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7" name="Freeform 54">
              <a:extLst>
                <a:ext uri="{FF2B5EF4-FFF2-40B4-BE49-F238E27FC236}">
                  <a16:creationId xmlns:a16="http://schemas.microsoft.com/office/drawing/2014/main" id="{DCE88D86-6599-4F63-BA12-C481EAF847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4" y="2293"/>
              <a:ext cx="40" cy="58"/>
            </a:xfrm>
            <a:custGeom>
              <a:avLst/>
              <a:gdLst>
                <a:gd name="T0" fmla="*/ 17 w 17"/>
                <a:gd name="T1" fmla="*/ 0 h 24"/>
                <a:gd name="T2" fmla="*/ 17 w 17"/>
                <a:gd name="T3" fmla="*/ 19 h 24"/>
                <a:gd name="T4" fmla="*/ 17 w 17"/>
                <a:gd name="T5" fmla="*/ 23 h 24"/>
                <a:gd name="T6" fmla="*/ 13 w 17"/>
                <a:gd name="T7" fmla="*/ 23 h 24"/>
                <a:gd name="T8" fmla="*/ 13 w 17"/>
                <a:gd name="T9" fmla="*/ 21 h 24"/>
                <a:gd name="T10" fmla="*/ 8 w 17"/>
                <a:gd name="T11" fmla="*/ 24 h 24"/>
                <a:gd name="T12" fmla="*/ 0 w 17"/>
                <a:gd name="T13" fmla="*/ 15 h 24"/>
                <a:gd name="T14" fmla="*/ 8 w 17"/>
                <a:gd name="T15" fmla="*/ 7 h 24"/>
                <a:gd name="T16" fmla="*/ 13 w 17"/>
                <a:gd name="T17" fmla="*/ 9 h 24"/>
                <a:gd name="T18" fmla="*/ 13 w 17"/>
                <a:gd name="T19" fmla="*/ 0 h 24"/>
                <a:gd name="T20" fmla="*/ 17 w 17"/>
                <a:gd name="T21" fmla="*/ 0 h 24"/>
                <a:gd name="T22" fmla="*/ 5 w 17"/>
                <a:gd name="T23" fmla="*/ 15 h 24"/>
                <a:gd name="T24" fmla="*/ 9 w 17"/>
                <a:gd name="T25" fmla="*/ 20 h 24"/>
                <a:gd name="T26" fmla="*/ 13 w 17"/>
                <a:gd name="T27" fmla="*/ 15 h 24"/>
                <a:gd name="T28" fmla="*/ 9 w 17"/>
                <a:gd name="T29" fmla="*/ 10 h 24"/>
                <a:gd name="T30" fmla="*/ 5 w 17"/>
                <a:gd name="T3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7" y="22"/>
                    <a:pt x="17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1"/>
                  </a:cubicBezTo>
                  <a:cubicBezTo>
                    <a:pt x="12" y="22"/>
                    <a:pt x="11" y="24"/>
                    <a:pt x="8" y="24"/>
                  </a:cubicBezTo>
                  <a:cubicBezTo>
                    <a:pt x="3" y="24"/>
                    <a:pt x="0" y="20"/>
                    <a:pt x="0" y="15"/>
                  </a:cubicBezTo>
                  <a:cubicBezTo>
                    <a:pt x="0" y="10"/>
                    <a:pt x="4" y="7"/>
                    <a:pt x="8" y="7"/>
                  </a:cubicBezTo>
                  <a:cubicBezTo>
                    <a:pt x="11" y="7"/>
                    <a:pt x="12" y="8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17" y="0"/>
                  </a:lnTo>
                  <a:close/>
                  <a:moveTo>
                    <a:pt x="5" y="15"/>
                  </a:moveTo>
                  <a:cubicBezTo>
                    <a:pt x="5" y="18"/>
                    <a:pt x="6" y="20"/>
                    <a:pt x="9" y="20"/>
                  </a:cubicBezTo>
                  <a:cubicBezTo>
                    <a:pt x="12" y="20"/>
                    <a:pt x="13" y="18"/>
                    <a:pt x="13" y="15"/>
                  </a:cubicBezTo>
                  <a:cubicBezTo>
                    <a:pt x="13" y="12"/>
                    <a:pt x="12" y="10"/>
                    <a:pt x="9" y="10"/>
                  </a:cubicBezTo>
                  <a:cubicBezTo>
                    <a:pt x="6" y="10"/>
                    <a:pt x="5" y="13"/>
                    <a:pt x="5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8" name="Freeform 55">
              <a:extLst>
                <a:ext uri="{FF2B5EF4-FFF2-40B4-BE49-F238E27FC236}">
                  <a16:creationId xmlns:a16="http://schemas.microsoft.com/office/drawing/2014/main" id="{0C4C262F-A952-4847-AD59-CC9D0371F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29" name="Freeform 56">
              <a:extLst>
                <a:ext uri="{FF2B5EF4-FFF2-40B4-BE49-F238E27FC236}">
                  <a16:creationId xmlns:a16="http://schemas.microsoft.com/office/drawing/2014/main" id="{98A5E551-90D3-4275-82C7-F3E83FB47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2310"/>
              <a:ext cx="38" cy="41"/>
            </a:xfrm>
            <a:custGeom>
              <a:avLst/>
              <a:gdLst>
                <a:gd name="T0" fmla="*/ 16 w 16"/>
                <a:gd name="T1" fmla="*/ 11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5 w 16"/>
                <a:gd name="T9" fmla="*/ 6 h 17"/>
                <a:gd name="T10" fmla="*/ 11 w 16"/>
                <a:gd name="T11" fmla="*/ 6 h 17"/>
                <a:gd name="T12" fmla="*/ 8 w 16"/>
                <a:gd name="T13" fmla="*/ 3 h 17"/>
                <a:gd name="T14" fmla="*/ 4 w 16"/>
                <a:gd name="T15" fmla="*/ 8 h 17"/>
                <a:gd name="T16" fmla="*/ 8 w 16"/>
                <a:gd name="T17" fmla="*/ 13 h 17"/>
                <a:gd name="T18" fmla="*/ 11 w 16"/>
                <a:gd name="T19" fmla="*/ 11 h 17"/>
                <a:gd name="T20" fmla="*/ 16 w 16"/>
                <a:gd name="T21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7">
                  <a:moveTo>
                    <a:pt x="16" y="11"/>
                  </a:moveTo>
                  <a:cubicBezTo>
                    <a:pt x="15" y="14"/>
                    <a:pt x="12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2" y="0"/>
                    <a:pt x="8" y="0"/>
                  </a:cubicBezTo>
                  <a:cubicBezTo>
                    <a:pt x="13" y="0"/>
                    <a:pt x="15" y="4"/>
                    <a:pt x="15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1"/>
                    <a:pt x="5" y="13"/>
                    <a:pt x="8" y="13"/>
                  </a:cubicBezTo>
                  <a:cubicBezTo>
                    <a:pt x="10" y="13"/>
                    <a:pt x="11" y="12"/>
                    <a:pt x="11" y="11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0" name="Freeform 57">
              <a:extLst>
                <a:ext uri="{FF2B5EF4-FFF2-40B4-BE49-F238E27FC236}">
                  <a16:creationId xmlns:a16="http://schemas.microsoft.com/office/drawing/2014/main" id="{34264F5C-A903-46C8-AA0A-60EEC4794F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2" y="2310"/>
              <a:ext cx="35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1 h 17"/>
                <a:gd name="T12" fmla="*/ 8 w 15"/>
                <a:gd name="T13" fmla="*/ 6 h 17"/>
                <a:gd name="T14" fmla="*/ 11 w 15"/>
                <a:gd name="T15" fmla="*/ 6 h 17"/>
                <a:gd name="T16" fmla="*/ 11 w 15"/>
                <a:gd name="T17" fmla="*/ 6 h 17"/>
                <a:gd name="T18" fmla="*/ 8 w 15"/>
                <a:gd name="T19" fmla="*/ 3 h 17"/>
                <a:gd name="T20" fmla="*/ 5 w 15"/>
                <a:gd name="T21" fmla="*/ 5 h 17"/>
                <a:gd name="T22" fmla="*/ 1 w 15"/>
                <a:gd name="T23" fmla="*/ 5 h 17"/>
                <a:gd name="T24" fmla="*/ 8 w 15"/>
                <a:gd name="T25" fmla="*/ 0 h 17"/>
                <a:gd name="T26" fmla="*/ 15 w 15"/>
                <a:gd name="T27" fmla="*/ 6 h 17"/>
                <a:gd name="T28" fmla="*/ 15 w 15"/>
                <a:gd name="T29" fmla="*/ 12 h 17"/>
                <a:gd name="T30" fmla="*/ 11 w 15"/>
                <a:gd name="T31" fmla="*/ 9 h 17"/>
                <a:gd name="T32" fmla="*/ 8 w 15"/>
                <a:gd name="T33" fmla="*/ 9 h 17"/>
                <a:gd name="T34" fmla="*/ 4 w 15"/>
                <a:gd name="T35" fmla="*/ 11 h 17"/>
                <a:gd name="T36" fmla="*/ 7 w 15"/>
                <a:gd name="T37" fmla="*/ 13 h 17"/>
                <a:gd name="T38" fmla="*/ 11 w 15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4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6"/>
                    <a:pt x="9" y="17"/>
                    <a:pt x="6" y="17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7"/>
                    <a:pt x="3" y="6"/>
                    <a:pt x="8" y="6"/>
                  </a:cubicBezTo>
                  <a:cubicBezTo>
                    <a:pt x="9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0" y="3"/>
                    <a:pt x="8" y="3"/>
                  </a:cubicBezTo>
                  <a:cubicBezTo>
                    <a:pt x="6" y="3"/>
                    <a:pt x="5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2" y="0"/>
                    <a:pt x="8" y="0"/>
                  </a:cubicBezTo>
                  <a:cubicBezTo>
                    <a:pt x="14" y="0"/>
                    <a:pt x="15" y="3"/>
                    <a:pt x="15" y="6"/>
                  </a:cubicBezTo>
                  <a:lnTo>
                    <a:pt x="15" y="12"/>
                  </a:lnTo>
                  <a:close/>
                  <a:moveTo>
                    <a:pt x="11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5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1" name="Freeform 58">
              <a:extLst>
                <a:ext uri="{FF2B5EF4-FFF2-40B4-BE49-F238E27FC236}">
                  <a16:creationId xmlns:a16="http://schemas.microsoft.com/office/drawing/2014/main" id="{F4B1D449-AE92-48A2-BD76-B422E860F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2" name="Freeform 59">
              <a:extLst>
                <a:ext uri="{FF2B5EF4-FFF2-40B4-BE49-F238E27FC236}">
                  <a16:creationId xmlns:a16="http://schemas.microsoft.com/office/drawing/2014/main" id="{13FE6B57-FA9B-424E-8D4C-4F33F3787E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35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3" name="Freeform 60">
              <a:extLst>
                <a:ext uri="{FF2B5EF4-FFF2-40B4-BE49-F238E27FC236}">
                  <a16:creationId xmlns:a16="http://schemas.microsoft.com/office/drawing/2014/main" id="{93DB0437-4E4B-4188-AC94-238A2305CF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4" y="2310"/>
              <a:ext cx="38" cy="41"/>
            </a:xfrm>
            <a:custGeom>
              <a:avLst/>
              <a:gdLst>
                <a:gd name="T0" fmla="*/ 16 w 16"/>
                <a:gd name="T1" fmla="*/ 8 h 17"/>
                <a:gd name="T2" fmla="*/ 8 w 16"/>
                <a:gd name="T3" fmla="*/ 17 h 17"/>
                <a:gd name="T4" fmla="*/ 0 w 16"/>
                <a:gd name="T5" fmla="*/ 8 h 17"/>
                <a:gd name="T6" fmla="*/ 8 w 16"/>
                <a:gd name="T7" fmla="*/ 0 h 17"/>
                <a:gd name="T8" fmla="*/ 16 w 16"/>
                <a:gd name="T9" fmla="*/ 8 h 17"/>
                <a:gd name="T10" fmla="*/ 4 w 16"/>
                <a:gd name="T11" fmla="*/ 8 h 17"/>
                <a:gd name="T12" fmla="*/ 8 w 16"/>
                <a:gd name="T13" fmla="*/ 13 h 17"/>
                <a:gd name="T14" fmla="*/ 12 w 16"/>
                <a:gd name="T15" fmla="*/ 8 h 17"/>
                <a:gd name="T16" fmla="*/ 8 w 16"/>
                <a:gd name="T17" fmla="*/ 3 h 17"/>
                <a:gd name="T18" fmla="*/ 4 w 16"/>
                <a:gd name="T19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16" y="8"/>
                  </a:moveTo>
                  <a:cubicBezTo>
                    <a:pt x="16" y="13"/>
                    <a:pt x="13" y="17"/>
                    <a:pt x="8" y="17"/>
                  </a:cubicBezTo>
                  <a:cubicBezTo>
                    <a:pt x="2" y="17"/>
                    <a:pt x="0" y="13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lose/>
                  <a:moveTo>
                    <a:pt x="4" y="8"/>
                  </a:moveTo>
                  <a:cubicBezTo>
                    <a:pt x="4" y="11"/>
                    <a:pt x="5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3"/>
                    <a:pt x="8" y="3"/>
                  </a:cubicBezTo>
                  <a:cubicBezTo>
                    <a:pt x="5" y="3"/>
                    <a:pt x="4" y="6"/>
                    <a:pt x="4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4" name="Freeform 61">
              <a:extLst>
                <a:ext uri="{FF2B5EF4-FFF2-40B4-BE49-F238E27FC236}">
                  <a16:creationId xmlns:a16="http://schemas.microsoft.com/office/drawing/2014/main" id="{2C7DB331-FB56-4AB2-BE9B-99BEB7AF71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2" y="2310"/>
              <a:ext cx="35" cy="38"/>
            </a:xfrm>
            <a:custGeom>
              <a:avLst/>
              <a:gdLst>
                <a:gd name="T0" fmla="*/ 0 w 15"/>
                <a:gd name="T1" fmla="*/ 4 h 16"/>
                <a:gd name="T2" fmla="*/ 0 w 15"/>
                <a:gd name="T3" fmla="*/ 0 h 16"/>
                <a:gd name="T4" fmla="*/ 4 w 15"/>
                <a:gd name="T5" fmla="*/ 0 h 16"/>
                <a:gd name="T6" fmla="*/ 4 w 15"/>
                <a:gd name="T7" fmla="*/ 3 h 16"/>
                <a:gd name="T8" fmla="*/ 9 w 15"/>
                <a:gd name="T9" fmla="*/ 0 h 16"/>
                <a:gd name="T10" fmla="*/ 15 w 15"/>
                <a:gd name="T11" fmla="*/ 6 h 16"/>
                <a:gd name="T12" fmla="*/ 15 w 15"/>
                <a:gd name="T13" fmla="*/ 16 h 16"/>
                <a:gd name="T14" fmla="*/ 11 w 15"/>
                <a:gd name="T15" fmla="*/ 16 h 16"/>
                <a:gd name="T16" fmla="*/ 11 w 15"/>
                <a:gd name="T17" fmla="*/ 7 h 16"/>
                <a:gd name="T18" fmla="*/ 8 w 15"/>
                <a:gd name="T19" fmla="*/ 3 h 16"/>
                <a:gd name="T20" fmla="*/ 4 w 15"/>
                <a:gd name="T21" fmla="*/ 8 h 16"/>
                <a:gd name="T22" fmla="*/ 4 w 15"/>
                <a:gd name="T23" fmla="*/ 16 h 16"/>
                <a:gd name="T24" fmla="*/ 0 w 15"/>
                <a:gd name="T25" fmla="*/ 16 h 16"/>
                <a:gd name="T26" fmla="*/ 0 w 15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5" y="1"/>
                    <a:pt x="6" y="0"/>
                    <a:pt x="9" y="0"/>
                  </a:cubicBezTo>
                  <a:cubicBezTo>
                    <a:pt x="13" y="0"/>
                    <a:pt x="15" y="2"/>
                    <a:pt x="15" y="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0" y="3"/>
                    <a:pt x="8" y="3"/>
                  </a:cubicBezTo>
                  <a:cubicBezTo>
                    <a:pt x="5" y="3"/>
                    <a:pt x="4" y="5"/>
                    <a:pt x="4" y="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5" name="Freeform 62">
              <a:extLst>
                <a:ext uri="{FF2B5EF4-FFF2-40B4-BE49-F238E27FC236}">
                  <a16:creationId xmlns:a16="http://schemas.microsoft.com/office/drawing/2014/main" id="{CDAA6842-179E-454C-AE76-FE2719D654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5" y="2310"/>
              <a:ext cx="38" cy="41"/>
            </a:xfrm>
            <a:custGeom>
              <a:avLst/>
              <a:gdLst>
                <a:gd name="T0" fmla="*/ 16 w 16"/>
                <a:gd name="T1" fmla="*/ 12 h 17"/>
                <a:gd name="T2" fmla="*/ 16 w 16"/>
                <a:gd name="T3" fmla="*/ 16 h 17"/>
                <a:gd name="T4" fmla="*/ 12 w 16"/>
                <a:gd name="T5" fmla="*/ 16 h 17"/>
                <a:gd name="T6" fmla="*/ 12 w 16"/>
                <a:gd name="T7" fmla="*/ 14 h 17"/>
                <a:gd name="T8" fmla="*/ 6 w 16"/>
                <a:gd name="T9" fmla="*/ 17 h 17"/>
                <a:gd name="T10" fmla="*/ 0 w 16"/>
                <a:gd name="T11" fmla="*/ 11 h 17"/>
                <a:gd name="T12" fmla="*/ 8 w 16"/>
                <a:gd name="T13" fmla="*/ 6 h 17"/>
                <a:gd name="T14" fmla="*/ 12 w 16"/>
                <a:gd name="T15" fmla="*/ 6 h 17"/>
                <a:gd name="T16" fmla="*/ 12 w 16"/>
                <a:gd name="T17" fmla="*/ 6 h 17"/>
                <a:gd name="T18" fmla="*/ 8 w 16"/>
                <a:gd name="T19" fmla="*/ 3 h 17"/>
                <a:gd name="T20" fmla="*/ 5 w 16"/>
                <a:gd name="T21" fmla="*/ 5 h 17"/>
                <a:gd name="T22" fmla="*/ 1 w 16"/>
                <a:gd name="T23" fmla="*/ 5 h 17"/>
                <a:gd name="T24" fmla="*/ 8 w 16"/>
                <a:gd name="T25" fmla="*/ 0 h 17"/>
                <a:gd name="T26" fmla="*/ 16 w 16"/>
                <a:gd name="T27" fmla="*/ 6 h 17"/>
                <a:gd name="T28" fmla="*/ 16 w 16"/>
                <a:gd name="T29" fmla="*/ 12 h 17"/>
                <a:gd name="T30" fmla="*/ 12 w 16"/>
                <a:gd name="T31" fmla="*/ 9 h 17"/>
                <a:gd name="T32" fmla="*/ 8 w 16"/>
                <a:gd name="T33" fmla="*/ 9 h 17"/>
                <a:gd name="T34" fmla="*/ 4 w 16"/>
                <a:gd name="T35" fmla="*/ 11 h 17"/>
                <a:gd name="T36" fmla="*/ 7 w 16"/>
                <a:gd name="T37" fmla="*/ 13 h 17"/>
                <a:gd name="T38" fmla="*/ 12 w 16"/>
                <a:gd name="T3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17">
                  <a:moveTo>
                    <a:pt x="16" y="12"/>
                  </a:moveTo>
                  <a:cubicBezTo>
                    <a:pt x="16" y="14"/>
                    <a:pt x="16" y="16"/>
                    <a:pt x="16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1" y="16"/>
                    <a:pt x="9" y="17"/>
                    <a:pt x="6" y="17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7"/>
                    <a:pt x="4" y="6"/>
                    <a:pt x="8" y="6"/>
                  </a:cubicBezTo>
                  <a:cubicBezTo>
                    <a:pt x="10" y="6"/>
                    <a:pt x="11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4"/>
                    <a:pt x="11" y="3"/>
                    <a:pt x="8" y="3"/>
                  </a:cubicBezTo>
                  <a:cubicBezTo>
                    <a:pt x="6" y="3"/>
                    <a:pt x="6" y="4"/>
                    <a:pt x="5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3" y="0"/>
                    <a:pt x="8" y="0"/>
                  </a:cubicBezTo>
                  <a:cubicBezTo>
                    <a:pt x="15" y="0"/>
                    <a:pt x="16" y="3"/>
                    <a:pt x="16" y="6"/>
                  </a:cubicBezTo>
                  <a:lnTo>
                    <a:pt x="16" y="12"/>
                  </a:lnTo>
                  <a:close/>
                  <a:moveTo>
                    <a:pt x="12" y="9"/>
                  </a:moveTo>
                  <a:cubicBezTo>
                    <a:pt x="11" y="9"/>
                    <a:pt x="10" y="9"/>
                    <a:pt x="8" y="9"/>
                  </a:cubicBezTo>
                  <a:cubicBezTo>
                    <a:pt x="6" y="9"/>
                    <a:pt x="4" y="10"/>
                    <a:pt x="4" y="11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2" y="12"/>
                    <a:pt x="12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6" name="Rectangle 63">
              <a:extLst>
                <a:ext uri="{FF2B5EF4-FFF2-40B4-BE49-F238E27FC236}">
                  <a16:creationId xmlns:a16="http://schemas.microsoft.com/office/drawing/2014/main" id="{6AB93285-A043-457C-BCBE-69C747DF36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2293"/>
              <a:ext cx="10" cy="5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7" name="Rectangle 64">
              <a:extLst>
                <a:ext uri="{FF2B5EF4-FFF2-40B4-BE49-F238E27FC236}">
                  <a16:creationId xmlns:a16="http://schemas.microsoft.com/office/drawing/2014/main" id="{E86D2509-2AD8-47FC-93D3-EE895A6F95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3" y="2295"/>
              <a:ext cx="11" cy="5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8" name="Freeform 65">
              <a:extLst>
                <a:ext uri="{FF2B5EF4-FFF2-40B4-BE49-F238E27FC236}">
                  <a16:creationId xmlns:a16="http://schemas.microsoft.com/office/drawing/2014/main" id="{23B72ADC-568D-401E-A46C-0E0B2E5BAD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4" y="2310"/>
              <a:ext cx="38" cy="38"/>
            </a:xfrm>
            <a:custGeom>
              <a:avLst/>
              <a:gdLst>
                <a:gd name="T0" fmla="*/ 0 w 16"/>
                <a:gd name="T1" fmla="*/ 4 h 16"/>
                <a:gd name="T2" fmla="*/ 0 w 16"/>
                <a:gd name="T3" fmla="*/ 0 h 16"/>
                <a:gd name="T4" fmla="*/ 5 w 16"/>
                <a:gd name="T5" fmla="*/ 0 h 16"/>
                <a:gd name="T6" fmla="*/ 5 w 16"/>
                <a:gd name="T7" fmla="*/ 3 h 16"/>
                <a:gd name="T8" fmla="*/ 10 w 16"/>
                <a:gd name="T9" fmla="*/ 0 h 16"/>
                <a:gd name="T10" fmla="*/ 16 w 16"/>
                <a:gd name="T11" fmla="*/ 6 h 16"/>
                <a:gd name="T12" fmla="*/ 16 w 16"/>
                <a:gd name="T13" fmla="*/ 16 h 16"/>
                <a:gd name="T14" fmla="*/ 11 w 16"/>
                <a:gd name="T15" fmla="*/ 16 h 16"/>
                <a:gd name="T16" fmla="*/ 11 w 16"/>
                <a:gd name="T17" fmla="*/ 7 h 16"/>
                <a:gd name="T18" fmla="*/ 8 w 16"/>
                <a:gd name="T19" fmla="*/ 3 h 16"/>
                <a:gd name="T20" fmla="*/ 5 w 16"/>
                <a:gd name="T21" fmla="*/ 8 h 16"/>
                <a:gd name="T22" fmla="*/ 5 w 16"/>
                <a:gd name="T23" fmla="*/ 16 h 16"/>
                <a:gd name="T24" fmla="*/ 0 w 16"/>
                <a:gd name="T25" fmla="*/ 16 h 16"/>
                <a:gd name="T26" fmla="*/ 0 w 16"/>
                <a:gd name="T2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0" y="4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1"/>
                    <a:pt x="7" y="0"/>
                    <a:pt x="10" y="0"/>
                  </a:cubicBezTo>
                  <a:cubicBezTo>
                    <a:pt x="13" y="0"/>
                    <a:pt x="16" y="2"/>
                    <a:pt x="16" y="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3"/>
                    <a:pt x="8" y="3"/>
                  </a:cubicBezTo>
                  <a:cubicBezTo>
                    <a:pt x="6" y="3"/>
                    <a:pt x="5" y="5"/>
                    <a:pt x="5" y="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9" name="Freeform 66">
              <a:extLst>
                <a:ext uri="{FF2B5EF4-FFF2-40B4-BE49-F238E27FC236}">
                  <a16:creationId xmlns:a16="http://schemas.microsoft.com/office/drawing/2014/main" id="{507AE316-93F6-4F4A-9C0F-DA671F70A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" y="2310"/>
              <a:ext cx="36" cy="41"/>
            </a:xfrm>
            <a:custGeom>
              <a:avLst/>
              <a:gdLst>
                <a:gd name="T0" fmla="*/ 4 w 15"/>
                <a:gd name="T1" fmla="*/ 11 h 17"/>
                <a:gd name="T2" fmla="*/ 8 w 15"/>
                <a:gd name="T3" fmla="*/ 14 h 17"/>
                <a:gd name="T4" fmla="*/ 11 w 15"/>
                <a:gd name="T5" fmla="*/ 12 h 17"/>
                <a:gd name="T6" fmla="*/ 7 w 15"/>
                <a:gd name="T7" fmla="*/ 10 h 17"/>
                <a:gd name="T8" fmla="*/ 0 w 15"/>
                <a:gd name="T9" fmla="*/ 5 h 17"/>
                <a:gd name="T10" fmla="*/ 7 w 15"/>
                <a:gd name="T11" fmla="*/ 0 h 17"/>
                <a:gd name="T12" fmla="*/ 14 w 15"/>
                <a:gd name="T13" fmla="*/ 5 h 17"/>
                <a:gd name="T14" fmla="*/ 10 w 15"/>
                <a:gd name="T15" fmla="*/ 5 h 17"/>
                <a:gd name="T16" fmla="*/ 7 w 15"/>
                <a:gd name="T17" fmla="*/ 3 h 17"/>
                <a:gd name="T18" fmla="*/ 4 w 15"/>
                <a:gd name="T19" fmla="*/ 4 h 17"/>
                <a:gd name="T20" fmla="*/ 8 w 15"/>
                <a:gd name="T21" fmla="*/ 6 h 17"/>
                <a:gd name="T22" fmla="*/ 15 w 15"/>
                <a:gd name="T23" fmla="*/ 11 h 17"/>
                <a:gd name="T24" fmla="*/ 7 w 15"/>
                <a:gd name="T25" fmla="*/ 17 h 17"/>
                <a:gd name="T26" fmla="*/ 0 w 15"/>
                <a:gd name="T27" fmla="*/ 11 h 17"/>
                <a:gd name="T28" fmla="*/ 4 w 15"/>
                <a:gd name="T2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17">
                  <a:moveTo>
                    <a:pt x="4" y="11"/>
                  </a:moveTo>
                  <a:cubicBezTo>
                    <a:pt x="4" y="13"/>
                    <a:pt x="5" y="14"/>
                    <a:pt x="8" y="14"/>
                  </a:cubicBezTo>
                  <a:cubicBezTo>
                    <a:pt x="10" y="14"/>
                    <a:pt x="11" y="13"/>
                    <a:pt x="11" y="12"/>
                  </a:cubicBezTo>
                  <a:cubicBezTo>
                    <a:pt x="11" y="11"/>
                    <a:pt x="10" y="10"/>
                    <a:pt x="7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3"/>
                    <a:pt x="2" y="0"/>
                    <a:pt x="7" y="0"/>
                  </a:cubicBezTo>
                  <a:cubicBezTo>
                    <a:pt x="12" y="0"/>
                    <a:pt x="14" y="3"/>
                    <a:pt x="14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9" y="3"/>
                    <a:pt x="7" y="3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4" y="5"/>
                    <a:pt x="5" y="6"/>
                    <a:pt x="8" y="6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3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4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0" name="Freeform 67">
              <a:extLst>
                <a:ext uri="{FF2B5EF4-FFF2-40B4-BE49-F238E27FC236}">
                  <a16:creationId xmlns:a16="http://schemas.microsoft.com/office/drawing/2014/main" id="{662D96B8-8666-4BF9-8B2F-D1029668F9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" y="2300"/>
              <a:ext cx="26" cy="48"/>
            </a:xfrm>
            <a:custGeom>
              <a:avLst/>
              <a:gdLst>
                <a:gd name="T0" fmla="*/ 0 w 11"/>
                <a:gd name="T1" fmla="*/ 4 h 20"/>
                <a:gd name="T2" fmla="*/ 3 w 11"/>
                <a:gd name="T3" fmla="*/ 4 h 20"/>
                <a:gd name="T4" fmla="*/ 3 w 11"/>
                <a:gd name="T5" fmla="*/ 0 h 20"/>
                <a:gd name="T6" fmla="*/ 7 w 11"/>
                <a:gd name="T7" fmla="*/ 0 h 20"/>
                <a:gd name="T8" fmla="*/ 7 w 11"/>
                <a:gd name="T9" fmla="*/ 4 h 20"/>
                <a:gd name="T10" fmla="*/ 11 w 11"/>
                <a:gd name="T11" fmla="*/ 4 h 20"/>
                <a:gd name="T12" fmla="*/ 11 w 11"/>
                <a:gd name="T13" fmla="*/ 8 h 20"/>
                <a:gd name="T14" fmla="*/ 7 w 11"/>
                <a:gd name="T15" fmla="*/ 8 h 20"/>
                <a:gd name="T16" fmla="*/ 7 w 11"/>
                <a:gd name="T17" fmla="*/ 15 h 20"/>
                <a:gd name="T18" fmla="*/ 9 w 11"/>
                <a:gd name="T19" fmla="*/ 17 h 20"/>
                <a:gd name="T20" fmla="*/ 10 w 11"/>
                <a:gd name="T21" fmla="*/ 17 h 20"/>
                <a:gd name="T22" fmla="*/ 10 w 11"/>
                <a:gd name="T23" fmla="*/ 20 h 20"/>
                <a:gd name="T24" fmla="*/ 8 w 11"/>
                <a:gd name="T25" fmla="*/ 20 h 20"/>
                <a:gd name="T26" fmla="*/ 3 w 11"/>
                <a:gd name="T27" fmla="*/ 16 h 20"/>
                <a:gd name="T28" fmla="*/ 3 w 11"/>
                <a:gd name="T29" fmla="*/ 8 h 20"/>
                <a:gd name="T30" fmla="*/ 0 w 11"/>
                <a:gd name="T31" fmla="*/ 8 h 20"/>
                <a:gd name="T32" fmla="*/ 0 w 11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0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8" y="17"/>
                    <a:pt x="9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0"/>
                    <a:pt x="8" y="20"/>
                  </a:cubicBezTo>
                  <a:cubicBezTo>
                    <a:pt x="4" y="20"/>
                    <a:pt x="3" y="19"/>
                    <a:pt x="3" y="1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1" name="Freeform 68">
              <a:extLst>
                <a:ext uri="{FF2B5EF4-FFF2-40B4-BE49-F238E27FC236}">
                  <a16:creationId xmlns:a16="http://schemas.microsoft.com/office/drawing/2014/main" id="{7EEFEAD3-5B87-49D6-A61B-AEDE5E2DE9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0" y="2293"/>
              <a:ext cx="10" cy="55"/>
            </a:xfrm>
            <a:custGeom>
              <a:avLst/>
              <a:gdLst>
                <a:gd name="T0" fmla="*/ 0 w 10"/>
                <a:gd name="T1" fmla="*/ 0 h 55"/>
                <a:gd name="T2" fmla="*/ 10 w 10"/>
                <a:gd name="T3" fmla="*/ 0 h 55"/>
                <a:gd name="T4" fmla="*/ 10 w 10"/>
                <a:gd name="T5" fmla="*/ 9 h 55"/>
                <a:gd name="T6" fmla="*/ 0 w 10"/>
                <a:gd name="T7" fmla="*/ 9 h 55"/>
                <a:gd name="T8" fmla="*/ 0 w 10"/>
                <a:gd name="T9" fmla="*/ 0 h 55"/>
                <a:gd name="T10" fmla="*/ 0 w 10"/>
                <a:gd name="T11" fmla="*/ 17 h 55"/>
                <a:gd name="T12" fmla="*/ 10 w 10"/>
                <a:gd name="T13" fmla="*/ 17 h 55"/>
                <a:gd name="T14" fmla="*/ 10 w 10"/>
                <a:gd name="T15" fmla="*/ 55 h 55"/>
                <a:gd name="T16" fmla="*/ 0 w 10"/>
                <a:gd name="T17" fmla="*/ 55 h 55"/>
                <a:gd name="T18" fmla="*/ 0 w 10"/>
                <a:gd name="T19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55">
                  <a:moveTo>
                    <a:pt x="0" y="0"/>
                  </a:moveTo>
                  <a:lnTo>
                    <a:pt x="10" y="0"/>
                  </a:lnTo>
                  <a:lnTo>
                    <a:pt x="10" y="9"/>
                  </a:lnTo>
                  <a:lnTo>
                    <a:pt x="0" y="9"/>
                  </a:lnTo>
                  <a:lnTo>
                    <a:pt x="0" y="0"/>
                  </a:lnTo>
                  <a:close/>
                  <a:moveTo>
                    <a:pt x="0" y="17"/>
                  </a:moveTo>
                  <a:lnTo>
                    <a:pt x="10" y="17"/>
                  </a:lnTo>
                  <a:lnTo>
                    <a:pt x="10" y="55"/>
                  </a:lnTo>
                  <a:lnTo>
                    <a:pt x="0" y="5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2" name="Freeform 69">
              <a:extLst>
                <a:ext uri="{FF2B5EF4-FFF2-40B4-BE49-F238E27FC236}">
                  <a16:creationId xmlns:a16="http://schemas.microsoft.com/office/drawing/2014/main" id="{44381061-AE6B-485A-918D-A53C97E657F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3" name="Freeform 70">
              <a:extLst>
                <a:ext uri="{FF2B5EF4-FFF2-40B4-BE49-F238E27FC236}">
                  <a16:creationId xmlns:a16="http://schemas.microsoft.com/office/drawing/2014/main" id="{986656CF-B0A0-4161-83F5-0624557B38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" y="2310"/>
              <a:ext cx="36" cy="41"/>
            </a:xfrm>
            <a:custGeom>
              <a:avLst/>
              <a:gdLst>
                <a:gd name="T0" fmla="*/ 15 w 15"/>
                <a:gd name="T1" fmla="*/ 12 h 17"/>
                <a:gd name="T2" fmla="*/ 15 w 15"/>
                <a:gd name="T3" fmla="*/ 16 h 17"/>
                <a:gd name="T4" fmla="*/ 11 w 15"/>
                <a:gd name="T5" fmla="*/ 16 h 17"/>
                <a:gd name="T6" fmla="*/ 11 w 15"/>
                <a:gd name="T7" fmla="*/ 14 h 17"/>
                <a:gd name="T8" fmla="*/ 6 w 15"/>
                <a:gd name="T9" fmla="*/ 17 h 17"/>
                <a:gd name="T10" fmla="*/ 0 w 15"/>
                <a:gd name="T11" fmla="*/ 10 h 17"/>
                <a:gd name="T12" fmla="*/ 0 w 15"/>
                <a:gd name="T13" fmla="*/ 0 h 17"/>
                <a:gd name="T14" fmla="*/ 4 w 15"/>
                <a:gd name="T15" fmla="*/ 0 h 17"/>
                <a:gd name="T16" fmla="*/ 4 w 15"/>
                <a:gd name="T17" fmla="*/ 9 h 17"/>
                <a:gd name="T18" fmla="*/ 7 w 15"/>
                <a:gd name="T19" fmla="*/ 13 h 17"/>
                <a:gd name="T20" fmla="*/ 11 w 15"/>
                <a:gd name="T21" fmla="*/ 8 h 17"/>
                <a:gd name="T22" fmla="*/ 11 w 15"/>
                <a:gd name="T23" fmla="*/ 0 h 17"/>
                <a:gd name="T24" fmla="*/ 15 w 15"/>
                <a:gd name="T25" fmla="*/ 0 h 17"/>
                <a:gd name="T26" fmla="*/ 15 w 15"/>
                <a:gd name="T2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5" y="13"/>
                    <a:pt x="15" y="15"/>
                    <a:pt x="15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4"/>
                  </a:cubicBezTo>
                  <a:cubicBezTo>
                    <a:pt x="10" y="15"/>
                    <a:pt x="9" y="17"/>
                    <a:pt x="6" y="17"/>
                  </a:cubicBezTo>
                  <a:cubicBezTo>
                    <a:pt x="3" y="17"/>
                    <a:pt x="0" y="15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2"/>
                    <a:pt x="5" y="13"/>
                    <a:pt x="7" y="13"/>
                  </a:cubicBezTo>
                  <a:cubicBezTo>
                    <a:pt x="10" y="13"/>
                    <a:pt x="11" y="12"/>
                    <a:pt x="11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4" name="Freeform 71">
              <a:extLst>
                <a:ext uri="{FF2B5EF4-FFF2-40B4-BE49-F238E27FC236}">
                  <a16:creationId xmlns:a16="http://schemas.microsoft.com/office/drawing/2014/main" id="{0C06504E-82F6-462D-980E-E2E114C2EE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" y="2300"/>
              <a:ext cx="24" cy="48"/>
            </a:xfrm>
            <a:custGeom>
              <a:avLst/>
              <a:gdLst>
                <a:gd name="T0" fmla="*/ 0 w 10"/>
                <a:gd name="T1" fmla="*/ 4 h 20"/>
                <a:gd name="T2" fmla="*/ 2 w 10"/>
                <a:gd name="T3" fmla="*/ 4 h 20"/>
                <a:gd name="T4" fmla="*/ 2 w 10"/>
                <a:gd name="T5" fmla="*/ 0 h 20"/>
                <a:gd name="T6" fmla="*/ 7 w 10"/>
                <a:gd name="T7" fmla="*/ 0 h 20"/>
                <a:gd name="T8" fmla="*/ 7 w 10"/>
                <a:gd name="T9" fmla="*/ 4 h 20"/>
                <a:gd name="T10" fmla="*/ 10 w 10"/>
                <a:gd name="T11" fmla="*/ 4 h 20"/>
                <a:gd name="T12" fmla="*/ 10 w 10"/>
                <a:gd name="T13" fmla="*/ 8 h 20"/>
                <a:gd name="T14" fmla="*/ 7 w 10"/>
                <a:gd name="T15" fmla="*/ 8 h 20"/>
                <a:gd name="T16" fmla="*/ 7 w 10"/>
                <a:gd name="T17" fmla="*/ 15 h 20"/>
                <a:gd name="T18" fmla="*/ 8 w 10"/>
                <a:gd name="T19" fmla="*/ 17 h 20"/>
                <a:gd name="T20" fmla="*/ 10 w 10"/>
                <a:gd name="T21" fmla="*/ 17 h 20"/>
                <a:gd name="T22" fmla="*/ 10 w 10"/>
                <a:gd name="T23" fmla="*/ 20 h 20"/>
                <a:gd name="T24" fmla="*/ 7 w 10"/>
                <a:gd name="T25" fmla="*/ 20 h 20"/>
                <a:gd name="T26" fmla="*/ 2 w 10"/>
                <a:gd name="T27" fmla="*/ 16 h 20"/>
                <a:gd name="T28" fmla="*/ 2 w 10"/>
                <a:gd name="T29" fmla="*/ 8 h 20"/>
                <a:gd name="T30" fmla="*/ 0 w 10"/>
                <a:gd name="T31" fmla="*/ 8 h 20"/>
                <a:gd name="T32" fmla="*/ 0 w 10"/>
                <a:gd name="T3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20">
                  <a:moveTo>
                    <a:pt x="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0"/>
                    <a:pt x="7" y="20"/>
                  </a:cubicBezTo>
                  <a:cubicBezTo>
                    <a:pt x="3" y="20"/>
                    <a:pt x="2" y="19"/>
                    <a:pt x="2" y="1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5" name="Freeform 72">
              <a:extLst>
                <a:ext uri="{FF2B5EF4-FFF2-40B4-BE49-F238E27FC236}">
                  <a16:creationId xmlns:a16="http://schemas.microsoft.com/office/drawing/2014/main" id="{661EF320-205A-4B40-AEAD-6FFDDEE6809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89" y="2310"/>
              <a:ext cx="38" cy="41"/>
            </a:xfrm>
            <a:custGeom>
              <a:avLst/>
              <a:gdLst>
                <a:gd name="T0" fmla="*/ 4 w 16"/>
                <a:gd name="T1" fmla="*/ 9 h 17"/>
                <a:gd name="T2" fmla="*/ 8 w 16"/>
                <a:gd name="T3" fmla="*/ 13 h 17"/>
                <a:gd name="T4" fmla="*/ 12 w 16"/>
                <a:gd name="T5" fmla="*/ 11 h 17"/>
                <a:gd name="T6" fmla="*/ 16 w 16"/>
                <a:gd name="T7" fmla="*/ 11 h 17"/>
                <a:gd name="T8" fmla="*/ 8 w 16"/>
                <a:gd name="T9" fmla="*/ 17 h 17"/>
                <a:gd name="T10" fmla="*/ 0 w 16"/>
                <a:gd name="T11" fmla="*/ 8 h 17"/>
                <a:gd name="T12" fmla="*/ 8 w 16"/>
                <a:gd name="T13" fmla="*/ 0 h 17"/>
                <a:gd name="T14" fmla="*/ 16 w 16"/>
                <a:gd name="T15" fmla="*/ 8 h 17"/>
                <a:gd name="T16" fmla="*/ 16 w 16"/>
                <a:gd name="T17" fmla="*/ 9 h 17"/>
                <a:gd name="T18" fmla="*/ 4 w 16"/>
                <a:gd name="T19" fmla="*/ 9 h 17"/>
                <a:gd name="T20" fmla="*/ 12 w 16"/>
                <a:gd name="T21" fmla="*/ 7 h 17"/>
                <a:gd name="T22" fmla="*/ 8 w 16"/>
                <a:gd name="T23" fmla="*/ 3 h 17"/>
                <a:gd name="T24" fmla="*/ 4 w 16"/>
                <a:gd name="T25" fmla="*/ 7 h 17"/>
                <a:gd name="T26" fmla="*/ 12 w 16"/>
                <a:gd name="T2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7">
                  <a:moveTo>
                    <a:pt x="4" y="9"/>
                  </a:moveTo>
                  <a:cubicBezTo>
                    <a:pt x="4" y="12"/>
                    <a:pt x="6" y="13"/>
                    <a:pt x="8" y="13"/>
                  </a:cubicBezTo>
                  <a:cubicBezTo>
                    <a:pt x="10" y="13"/>
                    <a:pt x="11" y="13"/>
                    <a:pt x="12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4"/>
                    <a:pt x="13" y="17"/>
                    <a:pt x="8" y="17"/>
                  </a:cubicBezTo>
                  <a:cubicBezTo>
                    <a:pt x="2" y="17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4" y="0"/>
                    <a:pt x="16" y="4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lnTo>
                    <a:pt x="4" y="9"/>
                  </a:lnTo>
                  <a:close/>
                  <a:moveTo>
                    <a:pt x="12" y="7"/>
                  </a:moveTo>
                  <a:cubicBezTo>
                    <a:pt x="12" y="5"/>
                    <a:pt x="11" y="3"/>
                    <a:pt x="8" y="3"/>
                  </a:cubicBezTo>
                  <a:cubicBezTo>
                    <a:pt x="6" y="3"/>
                    <a:pt x="5" y="5"/>
                    <a:pt x="4" y="7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6" name="Freeform 73">
              <a:extLst>
                <a:ext uri="{FF2B5EF4-FFF2-40B4-BE49-F238E27FC236}">
                  <a16:creationId xmlns:a16="http://schemas.microsoft.com/office/drawing/2014/main" id="{23A6C6BA-CD68-45EF-AF76-C12300B499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1" y="1971"/>
              <a:ext cx="180" cy="165"/>
            </a:xfrm>
            <a:custGeom>
              <a:avLst/>
              <a:gdLst>
                <a:gd name="T0" fmla="*/ 60 w 76"/>
                <a:gd name="T1" fmla="*/ 54 h 68"/>
                <a:gd name="T2" fmla="*/ 60 w 76"/>
                <a:gd name="T3" fmla="*/ 35 h 68"/>
                <a:gd name="T4" fmla="*/ 62 w 76"/>
                <a:gd name="T5" fmla="*/ 24 h 68"/>
                <a:gd name="T6" fmla="*/ 38 w 76"/>
                <a:gd name="T7" fmla="*/ 0 h 68"/>
                <a:gd name="T8" fmla="*/ 14 w 76"/>
                <a:gd name="T9" fmla="*/ 24 h 68"/>
                <a:gd name="T10" fmla="*/ 17 w 76"/>
                <a:gd name="T11" fmla="*/ 35 h 68"/>
                <a:gd name="T12" fmla="*/ 17 w 76"/>
                <a:gd name="T13" fmla="*/ 54 h 68"/>
                <a:gd name="T14" fmla="*/ 0 w 76"/>
                <a:gd name="T15" fmla="*/ 54 h 68"/>
                <a:gd name="T16" fmla="*/ 0 w 76"/>
                <a:gd name="T17" fmla="*/ 68 h 68"/>
                <a:gd name="T18" fmla="*/ 76 w 76"/>
                <a:gd name="T19" fmla="*/ 68 h 68"/>
                <a:gd name="T20" fmla="*/ 76 w 76"/>
                <a:gd name="T21" fmla="*/ 54 h 68"/>
                <a:gd name="T22" fmla="*/ 60 w 76"/>
                <a:gd name="T23" fmla="*/ 54 h 68"/>
                <a:gd name="T24" fmla="*/ 46 w 76"/>
                <a:gd name="T25" fmla="*/ 54 h 68"/>
                <a:gd name="T26" fmla="*/ 30 w 76"/>
                <a:gd name="T27" fmla="*/ 54 h 68"/>
                <a:gd name="T28" fmla="*/ 30 w 76"/>
                <a:gd name="T29" fmla="*/ 47 h 68"/>
                <a:gd name="T30" fmla="*/ 46 w 76"/>
                <a:gd name="T31" fmla="*/ 47 h 68"/>
                <a:gd name="T32" fmla="*/ 46 w 76"/>
                <a:gd name="T33" fmla="*/ 54 h 68"/>
                <a:gd name="T34" fmla="*/ 40 w 76"/>
                <a:gd name="T35" fmla="*/ 35 h 68"/>
                <a:gd name="T36" fmla="*/ 40 w 76"/>
                <a:gd name="T37" fmla="*/ 35 h 68"/>
                <a:gd name="T38" fmla="*/ 38 w 76"/>
                <a:gd name="T39" fmla="*/ 35 h 68"/>
                <a:gd name="T40" fmla="*/ 36 w 76"/>
                <a:gd name="T41" fmla="*/ 35 h 68"/>
                <a:gd name="T42" fmla="*/ 36 w 76"/>
                <a:gd name="T43" fmla="*/ 35 h 68"/>
                <a:gd name="T44" fmla="*/ 28 w 76"/>
                <a:gd name="T45" fmla="*/ 28 h 68"/>
                <a:gd name="T46" fmla="*/ 28 w 76"/>
                <a:gd name="T47" fmla="*/ 27 h 68"/>
                <a:gd name="T48" fmla="*/ 28 w 76"/>
                <a:gd name="T49" fmla="*/ 26 h 68"/>
                <a:gd name="T50" fmla="*/ 27 w 76"/>
                <a:gd name="T51" fmla="*/ 24 h 68"/>
                <a:gd name="T52" fmla="*/ 27 w 76"/>
                <a:gd name="T53" fmla="*/ 24 h 68"/>
                <a:gd name="T54" fmla="*/ 38 w 76"/>
                <a:gd name="T55" fmla="*/ 14 h 68"/>
                <a:gd name="T56" fmla="*/ 49 w 76"/>
                <a:gd name="T57" fmla="*/ 24 h 68"/>
                <a:gd name="T58" fmla="*/ 49 w 76"/>
                <a:gd name="T59" fmla="*/ 24 h 68"/>
                <a:gd name="T60" fmla="*/ 49 w 76"/>
                <a:gd name="T61" fmla="*/ 26 h 68"/>
                <a:gd name="T62" fmla="*/ 48 w 76"/>
                <a:gd name="T63" fmla="*/ 27 h 68"/>
                <a:gd name="T64" fmla="*/ 48 w 76"/>
                <a:gd name="T65" fmla="*/ 28 h 68"/>
                <a:gd name="T66" fmla="*/ 40 w 76"/>
                <a:gd name="T67" fmla="*/ 3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6" h="68">
                  <a:moveTo>
                    <a:pt x="60" y="54"/>
                  </a:moveTo>
                  <a:cubicBezTo>
                    <a:pt x="60" y="35"/>
                    <a:pt x="60" y="35"/>
                    <a:pt x="60" y="35"/>
                  </a:cubicBezTo>
                  <a:cubicBezTo>
                    <a:pt x="61" y="32"/>
                    <a:pt x="62" y="28"/>
                    <a:pt x="62" y="24"/>
                  </a:cubicBezTo>
                  <a:cubicBezTo>
                    <a:pt x="62" y="11"/>
                    <a:pt x="51" y="0"/>
                    <a:pt x="38" y="0"/>
                  </a:cubicBezTo>
                  <a:cubicBezTo>
                    <a:pt x="25" y="0"/>
                    <a:pt x="14" y="11"/>
                    <a:pt x="14" y="24"/>
                  </a:cubicBezTo>
                  <a:cubicBezTo>
                    <a:pt x="14" y="28"/>
                    <a:pt x="15" y="32"/>
                    <a:pt x="17" y="35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54"/>
                    <a:pt x="76" y="54"/>
                    <a:pt x="76" y="54"/>
                  </a:cubicBezTo>
                  <a:lnTo>
                    <a:pt x="60" y="54"/>
                  </a:lnTo>
                  <a:close/>
                  <a:moveTo>
                    <a:pt x="46" y="54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5" y="49"/>
                    <a:pt x="41" y="49"/>
                    <a:pt x="46" y="47"/>
                  </a:cubicBezTo>
                  <a:lnTo>
                    <a:pt x="46" y="54"/>
                  </a:lnTo>
                  <a:close/>
                  <a:moveTo>
                    <a:pt x="40" y="35"/>
                  </a:move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39" y="35"/>
                    <a:pt x="38" y="35"/>
                  </a:cubicBezTo>
                  <a:cubicBezTo>
                    <a:pt x="37" y="35"/>
                    <a:pt x="37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2" y="34"/>
                    <a:pt x="29" y="31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7" y="26"/>
                    <a:pt x="27" y="25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18"/>
                    <a:pt x="32" y="14"/>
                    <a:pt x="38" y="14"/>
                  </a:cubicBezTo>
                  <a:cubicBezTo>
                    <a:pt x="44" y="14"/>
                    <a:pt x="49" y="18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5"/>
                    <a:pt x="49" y="26"/>
                    <a:pt x="49" y="26"/>
                  </a:cubicBezTo>
                  <a:cubicBezTo>
                    <a:pt x="49" y="26"/>
                    <a:pt x="48" y="27"/>
                    <a:pt x="48" y="27"/>
                  </a:cubicBezTo>
                  <a:cubicBezTo>
                    <a:pt x="48" y="27"/>
                    <a:pt x="48" y="27"/>
                    <a:pt x="48" y="28"/>
                  </a:cubicBezTo>
                  <a:cubicBezTo>
                    <a:pt x="47" y="31"/>
                    <a:pt x="44" y="34"/>
                    <a:pt x="40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7" name="Freeform 74">
              <a:extLst>
                <a:ext uri="{FF2B5EF4-FFF2-40B4-BE49-F238E27FC236}">
                  <a16:creationId xmlns:a16="http://schemas.microsoft.com/office/drawing/2014/main" id="{81503210-9D0A-4C48-A7C5-0D2D26430E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1" y="1957"/>
              <a:ext cx="188" cy="408"/>
            </a:xfrm>
            <a:custGeom>
              <a:avLst/>
              <a:gdLst>
                <a:gd name="T0" fmla="*/ 31 w 79"/>
                <a:gd name="T1" fmla="*/ 84 h 169"/>
                <a:gd name="T2" fmla="*/ 73 w 79"/>
                <a:gd name="T3" fmla="*/ 0 h 169"/>
                <a:gd name="T4" fmla="*/ 41 w 79"/>
                <a:gd name="T5" fmla="*/ 0 h 169"/>
                <a:gd name="T6" fmla="*/ 2 w 79"/>
                <a:gd name="T7" fmla="*/ 78 h 169"/>
                <a:gd name="T8" fmla="*/ 2 w 79"/>
                <a:gd name="T9" fmla="*/ 91 h 169"/>
                <a:gd name="T10" fmla="*/ 47 w 79"/>
                <a:gd name="T11" fmla="*/ 169 h 169"/>
                <a:gd name="T12" fmla="*/ 47 w 79"/>
                <a:gd name="T13" fmla="*/ 169 h 169"/>
                <a:gd name="T14" fmla="*/ 79 w 79"/>
                <a:gd name="T15" fmla="*/ 169 h 169"/>
                <a:gd name="T16" fmla="*/ 79 w 79"/>
                <a:gd name="T17" fmla="*/ 169 h 169"/>
                <a:gd name="T18" fmla="*/ 31 w 79"/>
                <a:gd name="T19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69">
                  <a:moveTo>
                    <a:pt x="31" y="84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0" y="82"/>
                    <a:pt x="0" y="87"/>
                    <a:pt x="2" y="9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79" y="169"/>
                    <a:pt x="79" y="169"/>
                    <a:pt x="79" y="169"/>
                  </a:cubicBezTo>
                  <a:cubicBezTo>
                    <a:pt x="79" y="169"/>
                    <a:pt x="79" y="169"/>
                    <a:pt x="79" y="169"/>
                  </a:cubicBezTo>
                  <a:lnTo>
                    <a:pt x="31" y="84"/>
                  </a:lnTo>
                  <a:close/>
                </a:path>
              </a:pathLst>
            </a:custGeom>
            <a:solidFill>
              <a:srgbClr val="62C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8" name="Freeform 75">
              <a:extLst>
                <a:ext uri="{FF2B5EF4-FFF2-40B4-BE49-F238E27FC236}">
                  <a16:creationId xmlns:a16="http://schemas.microsoft.com/office/drawing/2014/main" id="{0385EBBC-6A94-4389-8FF4-879751CF3F9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8" y="1957"/>
              <a:ext cx="67" cy="408"/>
            </a:xfrm>
            <a:custGeom>
              <a:avLst/>
              <a:gdLst>
                <a:gd name="T0" fmla="*/ 67 w 67"/>
                <a:gd name="T1" fmla="*/ 408 h 408"/>
                <a:gd name="T2" fmla="*/ 67 w 67"/>
                <a:gd name="T3" fmla="*/ 0 h 408"/>
                <a:gd name="T4" fmla="*/ 0 w 67"/>
                <a:gd name="T5" fmla="*/ 0 h 408"/>
                <a:gd name="T6" fmla="*/ 0 w 67"/>
                <a:gd name="T7" fmla="*/ 408 h 408"/>
                <a:gd name="T8" fmla="*/ 0 w 67"/>
                <a:gd name="T9" fmla="*/ 408 h 408"/>
                <a:gd name="T10" fmla="*/ 67 w 67"/>
                <a:gd name="T11" fmla="*/ 408 h 408"/>
                <a:gd name="T12" fmla="*/ 67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67" y="408"/>
                  </a:move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close/>
                </a:path>
              </a:pathLst>
            </a:custGeom>
            <a:solidFill>
              <a:srgbClr val="9070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49" name="Freeform 76">
              <a:extLst>
                <a:ext uri="{FF2B5EF4-FFF2-40B4-BE49-F238E27FC236}">
                  <a16:creationId xmlns:a16="http://schemas.microsoft.com/office/drawing/2014/main" id="{0046DD7D-09E0-431D-8899-CB96CC47D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2" y="1957"/>
              <a:ext cx="181" cy="408"/>
            </a:xfrm>
            <a:custGeom>
              <a:avLst/>
              <a:gdLst>
                <a:gd name="T0" fmla="*/ 181 w 181"/>
                <a:gd name="T1" fmla="*/ 341 h 408"/>
                <a:gd name="T2" fmla="*/ 69 w 181"/>
                <a:gd name="T3" fmla="*/ 341 h 408"/>
                <a:gd name="T4" fmla="*/ 69 w 181"/>
                <a:gd name="T5" fmla="*/ 0 h 408"/>
                <a:gd name="T6" fmla="*/ 0 w 181"/>
                <a:gd name="T7" fmla="*/ 0 h 408"/>
                <a:gd name="T8" fmla="*/ 0 w 181"/>
                <a:gd name="T9" fmla="*/ 408 h 408"/>
                <a:gd name="T10" fmla="*/ 0 w 181"/>
                <a:gd name="T11" fmla="*/ 408 h 408"/>
                <a:gd name="T12" fmla="*/ 19 w 181"/>
                <a:gd name="T13" fmla="*/ 408 h 408"/>
                <a:gd name="T14" fmla="*/ 69 w 181"/>
                <a:gd name="T15" fmla="*/ 408 h 408"/>
                <a:gd name="T16" fmla="*/ 181 w 181"/>
                <a:gd name="T17" fmla="*/ 408 h 408"/>
                <a:gd name="T18" fmla="*/ 181 w 181"/>
                <a:gd name="T19" fmla="*/ 408 h 408"/>
                <a:gd name="T20" fmla="*/ 181 w 181"/>
                <a:gd name="T21" fmla="*/ 341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1" h="408">
                  <a:moveTo>
                    <a:pt x="181" y="341"/>
                  </a:moveTo>
                  <a:lnTo>
                    <a:pt x="69" y="341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408"/>
                  </a:lnTo>
                  <a:lnTo>
                    <a:pt x="0" y="408"/>
                  </a:lnTo>
                  <a:lnTo>
                    <a:pt x="19" y="408"/>
                  </a:lnTo>
                  <a:lnTo>
                    <a:pt x="69" y="408"/>
                  </a:lnTo>
                  <a:lnTo>
                    <a:pt x="181" y="408"/>
                  </a:lnTo>
                  <a:lnTo>
                    <a:pt x="181" y="408"/>
                  </a:lnTo>
                  <a:lnTo>
                    <a:pt x="181" y="341"/>
                  </a:lnTo>
                  <a:close/>
                </a:path>
              </a:pathLst>
            </a:custGeom>
            <a:solidFill>
              <a:srgbClr val="D700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50" name="Freeform 77">
              <a:extLst>
                <a:ext uri="{FF2B5EF4-FFF2-40B4-BE49-F238E27FC236}">
                  <a16:creationId xmlns:a16="http://schemas.microsoft.com/office/drawing/2014/main" id="{FDD3153B-9C87-412D-B3A1-6C8040A2CB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" y="1957"/>
              <a:ext cx="67" cy="408"/>
            </a:xfrm>
            <a:custGeom>
              <a:avLst/>
              <a:gdLst>
                <a:gd name="T0" fmla="*/ 0 w 67"/>
                <a:gd name="T1" fmla="*/ 408 h 408"/>
                <a:gd name="T2" fmla="*/ 0 w 67"/>
                <a:gd name="T3" fmla="*/ 408 h 408"/>
                <a:gd name="T4" fmla="*/ 67 w 67"/>
                <a:gd name="T5" fmla="*/ 408 h 408"/>
                <a:gd name="T6" fmla="*/ 67 w 67"/>
                <a:gd name="T7" fmla="*/ 408 h 408"/>
                <a:gd name="T8" fmla="*/ 67 w 67"/>
                <a:gd name="T9" fmla="*/ 0 h 408"/>
                <a:gd name="T10" fmla="*/ 0 w 67"/>
                <a:gd name="T11" fmla="*/ 0 h 408"/>
                <a:gd name="T12" fmla="*/ 0 w 67"/>
                <a:gd name="T13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08">
                  <a:moveTo>
                    <a:pt x="0" y="408"/>
                  </a:moveTo>
                  <a:lnTo>
                    <a:pt x="0" y="408"/>
                  </a:lnTo>
                  <a:lnTo>
                    <a:pt x="67" y="408"/>
                  </a:lnTo>
                  <a:lnTo>
                    <a:pt x="67" y="40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408"/>
                  </a:lnTo>
                  <a:close/>
                </a:path>
              </a:pathLst>
            </a:custGeom>
            <a:solidFill>
              <a:srgbClr val="0047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51" name="Freeform 78">
              <a:extLst>
                <a:ext uri="{FF2B5EF4-FFF2-40B4-BE49-F238E27FC236}">
                  <a16:creationId xmlns:a16="http://schemas.microsoft.com/office/drawing/2014/main" id="{6375895D-9DE5-439D-B7D4-4CF6AC26E4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7" y="1954"/>
              <a:ext cx="195" cy="411"/>
            </a:xfrm>
            <a:custGeom>
              <a:avLst/>
              <a:gdLst>
                <a:gd name="T0" fmla="*/ 82 w 82"/>
                <a:gd name="T1" fmla="*/ 142 h 170"/>
                <a:gd name="T2" fmla="*/ 49 w 82"/>
                <a:gd name="T3" fmla="*/ 142 h 170"/>
                <a:gd name="T4" fmla="*/ 46 w 82"/>
                <a:gd name="T5" fmla="*/ 139 h 170"/>
                <a:gd name="T6" fmla="*/ 46 w 82"/>
                <a:gd name="T7" fmla="*/ 106 h 170"/>
                <a:gd name="T8" fmla="*/ 42 w 82"/>
                <a:gd name="T9" fmla="*/ 96 h 170"/>
                <a:gd name="T10" fmla="*/ 33 w 82"/>
                <a:gd name="T11" fmla="*/ 87 h 170"/>
                <a:gd name="T12" fmla="*/ 43 w 82"/>
                <a:gd name="T13" fmla="*/ 74 h 170"/>
                <a:gd name="T14" fmla="*/ 45 w 82"/>
                <a:gd name="T15" fmla="*/ 65 h 170"/>
                <a:gd name="T16" fmla="*/ 45 w 82"/>
                <a:gd name="T17" fmla="*/ 32 h 170"/>
                <a:gd name="T18" fmla="*/ 49 w 82"/>
                <a:gd name="T19" fmla="*/ 29 h 170"/>
                <a:gd name="T20" fmla="*/ 82 w 82"/>
                <a:gd name="T21" fmla="*/ 29 h 170"/>
                <a:gd name="T22" fmla="*/ 82 w 82"/>
                <a:gd name="T23" fmla="*/ 1 h 170"/>
                <a:gd name="T24" fmla="*/ 82 w 82"/>
                <a:gd name="T25" fmla="*/ 0 h 170"/>
                <a:gd name="T26" fmla="*/ 49 w 82"/>
                <a:gd name="T27" fmla="*/ 0 h 170"/>
                <a:gd name="T28" fmla="*/ 41 w 82"/>
                <a:gd name="T29" fmla="*/ 1 h 170"/>
                <a:gd name="T30" fmla="*/ 17 w 82"/>
                <a:gd name="T31" fmla="*/ 32 h 170"/>
                <a:gd name="T32" fmla="*/ 17 w 82"/>
                <a:gd name="T33" fmla="*/ 61 h 170"/>
                <a:gd name="T34" fmla="*/ 4 w 82"/>
                <a:gd name="T35" fmla="*/ 80 h 170"/>
                <a:gd name="T36" fmla="*/ 5 w 82"/>
                <a:gd name="T37" fmla="*/ 98 h 170"/>
                <a:gd name="T38" fmla="*/ 18 w 82"/>
                <a:gd name="T39" fmla="*/ 111 h 170"/>
                <a:gd name="T40" fmla="*/ 18 w 82"/>
                <a:gd name="T41" fmla="*/ 139 h 170"/>
                <a:gd name="T42" fmla="*/ 45 w 82"/>
                <a:gd name="T43" fmla="*/ 170 h 170"/>
                <a:gd name="T44" fmla="*/ 47 w 82"/>
                <a:gd name="T45" fmla="*/ 170 h 170"/>
                <a:gd name="T46" fmla="*/ 49 w 82"/>
                <a:gd name="T47" fmla="*/ 170 h 170"/>
                <a:gd name="T48" fmla="*/ 82 w 82"/>
                <a:gd name="T49" fmla="*/ 170 h 170"/>
                <a:gd name="T50" fmla="*/ 82 w 82"/>
                <a:gd name="T51" fmla="*/ 170 h 170"/>
                <a:gd name="T52" fmla="*/ 82 w 82"/>
                <a:gd name="T53" fmla="*/ 170 h 170"/>
                <a:gd name="T54" fmla="*/ 82 w 82"/>
                <a:gd name="T55" fmla="*/ 14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170">
                  <a:moveTo>
                    <a:pt x="82" y="142"/>
                  </a:moveTo>
                  <a:cubicBezTo>
                    <a:pt x="49" y="142"/>
                    <a:pt x="49" y="142"/>
                    <a:pt x="49" y="142"/>
                  </a:cubicBezTo>
                  <a:cubicBezTo>
                    <a:pt x="47" y="142"/>
                    <a:pt x="46" y="140"/>
                    <a:pt x="46" y="139"/>
                  </a:cubicBezTo>
                  <a:cubicBezTo>
                    <a:pt x="46" y="106"/>
                    <a:pt x="46" y="106"/>
                    <a:pt x="46" y="106"/>
                  </a:cubicBezTo>
                  <a:cubicBezTo>
                    <a:pt x="46" y="102"/>
                    <a:pt x="45" y="99"/>
                    <a:pt x="42" y="96"/>
                  </a:cubicBezTo>
                  <a:cubicBezTo>
                    <a:pt x="33" y="87"/>
                    <a:pt x="33" y="87"/>
                    <a:pt x="33" y="87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4" y="71"/>
                    <a:pt x="45" y="68"/>
                    <a:pt x="45" y="65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0"/>
                    <a:pt x="47" y="29"/>
                    <a:pt x="49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1"/>
                    <a:pt x="82" y="1"/>
                    <a:pt x="82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0"/>
                    <a:pt x="43" y="1"/>
                    <a:pt x="41" y="1"/>
                  </a:cubicBezTo>
                  <a:cubicBezTo>
                    <a:pt x="27" y="5"/>
                    <a:pt x="17" y="17"/>
                    <a:pt x="17" y="32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5"/>
                    <a:pt x="0" y="93"/>
                    <a:pt x="5" y="98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55"/>
                    <a:pt x="30" y="168"/>
                    <a:pt x="45" y="170"/>
                  </a:cubicBezTo>
                  <a:cubicBezTo>
                    <a:pt x="46" y="170"/>
                    <a:pt x="46" y="170"/>
                    <a:pt x="47" y="170"/>
                  </a:cubicBezTo>
                  <a:cubicBezTo>
                    <a:pt x="48" y="170"/>
                    <a:pt x="49" y="170"/>
                    <a:pt x="49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cubicBezTo>
                    <a:pt x="82" y="170"/>
                    <a:pt x="82" y="170"/>
                    <a:pt x="82" y="170"/>
                  </a:cubicBezTo>
                  <a:lnTo>
                    <a:pt x="82" y="142"/>
                  </a:ln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815278"/>
      </p:ext>
    </p:extLst>
  </p:cSld>
  <p:clrMapOvr>
    <a:masterClrMapping/>
  </p:clrMapOvr>
  <p:transition>
    <p:fade/>
  </p:transition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4933</ep:Words>
  <ep:PresentationFormat>A4 용지(210x297mm)</ep:PresentationFormat>
  <ep:Paragraphs>558</ep:Paragraphs>
  <ep:Slides>35</ep:Slides>
  <ep:Notes>21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ep:HeadingPairs>
  <ep:TitlesOfParts>
    <vt:vector size="36" baseType="lpstr">
      <vt:lpstr>Office 테마</vt:lpstr>
      <vt:lpstr>슬라이드 1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2021-12-03T01:12:42.000</dcterms:created>
  <dc:creator>ppoll</dc:creator>
  <cp:lastModifiedBy>Moel</cp:lastModifiedBy>
  <dcterms:modified xsi:type="dcterms:W3CDTF">2026-04-05T07:46:57.487</dcterms:modified>
  <cp:revision>868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